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5" r:id="rId5"/>
    <p:sldId id="267" r:id="rId6"/>
    <p:sldId id="263" r:id="rId7"/>
    <p:sldId id="268" r:id="rId8"/>
    <p:sldId id="269" r:id="rId9"/>
    <p:sldId id="270" r:id="rId10"/>
    <p:sldId id="274" r:id="rId11"/>
    <p:sldId id="272" r:id="rId12"/>
    <p:sldId id="271" r:id="rId13"/>
    <p:sldId id="281" r:id="rId14"/>
    <p:sldId id="275" r:id="rId15"/>
    <p:sldId id="278" r:id="rId16"/>
    <p:sldId id="279"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C7C7"/>
    <a:srgbClr val="E56501"/>
    <a:srgbClr val="747361"/>
    <a:srgbClr val="015169"/>
    <a:srgbClr val="F4F5E1"/>
    <a:srgbClr val="1E7E8F"/>
    <a:srgbClr val="F5F7CB"/>
    <a:srgbClr val="E4E892"/>
    <a:srgbClr val="F3F5E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5C849A-1960-D742-B557-7DECAD2D6FFC}" v="235" dt="2022-10-11T21:41:24.2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3" autoAdjust="0"/>
    <p:restoredTop sz="94660"/>
  </p:normalViewPr>
  <p:slideViewPr>
    <p:cSldViewPr snapToGrid="0">
      <p:cViewPr>
        <p:scale>
          <a:sx n="75" d="100"/>
          <a:sy n="75" d="100"/>
        </p:scale>
        <p:origin x="2224" y="1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uetrich, Emma" userId="S::emma.wuetrich@marquette.edu::421f43be-f3aa-42b0-96ff-b2928755a920" providerId="AD" clId="Web-{D2B21328-8668-E76F-4D92-158081160674}"/>
    <pc:docChg chg="addSld delSld modSld">
      <pc:chgData name="Wuetrich, Emma" userId="S::emma.wuetrich@marquette.edu::421f43be-f3aa-42b0-96ff-b2928755a920" providerId="AD" clId="Web-{D2B21328-8668-E76F-4D92-158081160674}" dt="2022-09-29T15:50:23.985" v="109" actId="1076"/>
      <pc:docMkLst>
        <pc:docMk/>
      </pc:docMkLst>
      <pc:sldChg chg="addSp delSp modSp del mod setBg">
        <pc:chgData name="Wuetrich, Emma" userId="S::emma.wuetrich@marquette.edu::421f43be-f3aa-42b0-96ff-b2928755a920" providerId="AD" clId="Web-{D2B21328-8668-E76F-4D92-158081160674}" dt="2022-09-29T15:41:39.312" v="23"/>
        <pc:sldMkLst>
          <pc:docMk/>
          <pc:sldMk cId="3479386149" sldId="257"/>
        </pc:sldMkLst>
        <pc:spChg chg="add">
          <ac:chgData name="Wuetrich, Emma" userId="S::emma.wuetrich@marquette.edu::421f43be-f3aa-42b0-96ff-b2928755a920" providerId="AD" clId="Web-{D2B21328-8668-E76F-4D92-158081160674}" dt="2022-09-29T15:38:06.492" v="1"/>
          <ac:spMkLst>
            <pc:docMk/>
            <pc:sldMk cId="3479386149" sldId="257"/>
            <ac:spMk id="7" creationId="{82A5F716-98EF-42EF-A471-87C6DFDCC799}"/>
          </ac:spMkLst>
        </pc:spChg>
        <pc:spChg chg="add">
          <ac:chgData name="Wuetrich, Emma" userId="S::emma.wuetrich@marquette.edu::421f43be-f3aa-42b0-96ff-b2928755a920" providerId="AD" clId="Web-{D2B21328-8668-E76F-4D92-158081160674}" dt="2022-09-29T15:38:06.492" v="1"/>
          <ac:spMkLst>
            <pc:docMk/>
            <pc:sldMk cId="3479386149" sldId="257"/>
            <ac:spMk id="9" creationId="{B87687D8-4EF1-4EF2-BF7E-74BB4A3D1806}"/>
          </ac:spMkLst>
        </pc:spChg>
        <pc:picChg chg="add del mod">
          <ac:chgData name="Wuetrich, Emma" userId="S::emma.wuetrich@marquette.edu::421f43be-f3aa-42b0-96ff-b2928755a920" providerId="AD" clId="Web-{D2B21328-8668-E76F-4D92-158081160674}" dt="2022-09-29T15:41:30.655" v="22"/>
          <ac:picMkLst>
            <pc:docMk/>
            <pc:sldMk cId="3479386149" sldId="257"/>
            <ac:picMk id="2" creationId="{14D1FEE8-0764-8FB7-ED57-26A317D4EDE6}"/>
          </ac:picMkLst>
        </pc:picChg>
      </pc:sldChg>
      <pc:sldChg chg="addSp delSp modSp new del">
        <pc:chgData name="Wuetrich, Emma" userId="S::emma.wuetrich@marquette.edu::421f43be-f3aa-42b0-96ff-b2928755a920" providerId="AD" clId="Web-{D2B21328-8668-E76F-4D92-158081160674}" dt="2022-09-29T15:42:16.250" v="30"/>
        <pc:sldMkLst>
          <pc:docMk/>
          <pc:sldMk cId="2899616615" sldId="258"/>
        </pc:sldMkLst>
        <pc:picChg chg="add mod">
          <ac:chgData name="Wuetrich, Emma" userId="S::emma.wuetrich@marquette.edu::421f43be-f3aa-42b0-96ff-b2928755a920" providerId="AD" clId="Web-{D2B21328-8668-E76F-4D92-158081160674}" dt="2022-09-29T15:40:08.903" v="20" actId="1076"/>
          <ac:picMkLst>
            <pc:docMk/>
            <pc:sldMk cId="2899616615" sldId="258"/>
            <ac:picMk id="2" creationId="{AB186978-9AA2-26EE-050F-11E3F0CDA93E}"/>
          </ac:picMkLst>
        </pc:picChg>
        <pc:picChg chg="add del mod">
          <ac:chgData name="Wuetrich, Emma" userId="S::emma.wuetrich@marquette.edu::421f43be-f3aa-42b0-96ff-b2928755a920" providerId="AD" clId="Web-{D2B21328-8668-E76F-4D92-158081160674}" dt="2022-09-29T15:40:01.027" v="15"/>
          <ac:picMkLst>
            <pc:docMk/>
            <pc:sldMk cId="2899616615" sldId="258"/>
            <ac:picMk id="3" creationId="{BACBC11A-20AB-4A8B-738E-F0CE00FA9B63}"/>
          </ac:picMkLst>
        </pc:picChg>
        <pc:picChg chg="add del mod">
          <ac:chgData name="Wuetrich, Emma" userId="S::emma.wuetrich@marquette.edu::421f43be-f3aa-42b0-96ff-b2928755a920" providerId="AD" clId="Web-{D2B21328-8668-E76F-4D92-158081160674}" dt="2022-09-29T15:39:57.480" v="13"/>
          <ac:picMkLst>
            <pc:docMk/>
            <pc:sldMk cId="2899616615" sldId="258"/>
            <ac:picMk id="4" creationId="{F50DC4AD-4517-82BE-3FB3-5DD77F07F697}"/>
          </ac:picMkLst>
        </pc:picChg>
      </pc:sldChg>
      <pc:sldChg chg="addSp delSp modSp new mod setBg">
        <pc:chgData name="Wuetrich, Emma" userId="S::emma.wuetrich@marquette.edu::421f43be-f3aa-42b0-96ff-b2928755a920" providerId="AD" clId="Web-{D2B21328-8668-E76F-4D92-158081160674}" dt="2022-09-29T15:46:20.055" v="69"/>
        <pc:sldMkLst>
          <pc:docMk/>
          <pc:sldMk cId="2427022303" sldId="259"/>
        </pc:sldMkLst>
        <pc:picChg chg="add del mod">
          <ac:chgData name="Wuetrich, Emma" userId="S::emma.wuetrich@marquette.edu::421f43be-f3aa-42b0-96ff-b2928755a920" providerId="AD" clId="Web-{D2B21328-8668-E76F-4D92-158081160674}" dt="2022-09-29T15:42:12.797" v="28"/>
          <ac:picMkLst>
            <pc:docMk/>
            <pc:sldMk cId="2427022303" sldId="259"/>
            <ac:picMk id="2" creationId="{C5A3BE70-80A6-DB1A-25E5-E08DA89BC025}"/>
          </ac:picMkLst>
        </pc:picChg>
        <pc:picChg chg="add mod modCrop">
          <ac:chgData name="Wuetrich, Emma" userId="S::emma.wuetrich@marquette.edu::421f43be-f3aa-42b0-96ff-b2928755a920" providerId="AD" clId="Web-{D2B21328-8668-E76F-4D92-158081160674}" dt="2022-09-29T15:46:20.055" v="69"/>
          <ac:picMkLst>
            <pc:docMk/>
            <pc:sldMk cId="2427022303" sldId="259"/>
            <ac:picMk id="3" creationId="{C0FAAA39-1EDC-7CC5-7859-6A662B11A36D}"/>
          </ac:picMkLst>
        </pc:picChg>
        <pc:picChg chg="add del mod ord modCrop">
          <ac:chgData name="Wuetrich, Emma" userId="S::emma.wuetrich@marquette.edu::421f43be-f3aa-42b0-96ff-b2928755a920" providerId="AD" clId="Web-{D2B21328-8668-E76F-4D92-158081160674}" dt="2022-09-29T15:46:11.461" v="67"/>
          <ac:picMkLst>
            <pc:docMk/>
            <pc:sldMk cId="2427022303" sldId="259"/>
            <ac:picMk id="4" creationId="{D71278C3-B879-0570-CB1F-8FA099D28A04}"/>
          </ac:picMkLst>
        </pc:picChg>
      </pc:sldChg>
      <pc:sldChg chg="addSp delSp modSp add replId">
        <pc:chgData name="Wuetrich, Emma" userId="S::emma.wuetrich@marquette.edu::421f43be-f3aa-42b0-96ff-b2928755a920" providerId="AD" clId="Web-{D2B21328-8668-E76F-4D92-158081160674}" dt="2022-09-29T15:50:23.985" v="109" actId="1076"/>
        <pc:sldMkLst>
          <pc:docMk/>
          <pc:sldMk cId="3728939650" sldId="260"/>
        </pc:sldMkLst>
        <pc:spChg chg="add del mod">
          <ac:chgData name="Wuetrich, Emma" userId="S::emma.wuetrich@marquette.edu::421f43be-f3aa-42b0-96ff-b2928755a920" providerId="AD" clId="Web-{D2B21328-8668-E76F-4D92-158081160674}" dt="2022-09-29T15:49:02.342" v="99"/>
          <ac:spMkLst>
            <pc:docMk/>
            <pc:sldMk cId="3728939650" sldId="260"/>
            <ac:spMk id="2" creationId="{EF202530-8A39-7927-A537-D2A6014B83C5}"/>
          </ac:spMkLst>
        </pc:spChg>
        <pc:picChg chg="mod modCrop">
          <ac:chgData name="Wuetrich, Emma" userId="S::emma.wuetrich@marquette.edu::421f43be-f3aa-42b0-96ff-b2928755a920" providerId="AD" clId="Web-{D2B21328-8668-E76F-4D92-158081160674}" dt="2022-09-29T15:50:23.985" v="109" actId="1076"/>
          <ac:picMkLst>
            <pc:docMk/>
            <pc:sldMk cId="3728939650" sldId="260"/>
            <ac:picMk id="3" creationId="{C0FAAA39-1EDC-7CC5-7859-6A662B11A36D}"/>
          </ac:picMkLst>
        </pc:picChg>
        <pc:picChg chg="del">
          <ac:chgData name="Wuetrich, Emma" userId="S::emma.wuetrich@marquette.edu::421f43be-f3aa-42b0-96ff-b2928755a920" providerId="AD" clId="Web-{D2B21328-8668-E76F-4D92-158081160674}" dt="2022-09-29T15:46:51.541" v="71"/>
          <ac:picMkLst>
            <pc:docMk/>
            <pc:sldMk cId="3728939650" sldId="260"/>
            <ac:picMk id="4" creationId="{D71278C3-B879-0570-CB1F-8FA099D28A04}"/>
          </ac:picMkLst>
        </pc:picChg>
        <pc:cxnChg chg="add del">
          <ac:chgData name="Wuetrich, Emma" userId="S::emma.wuetrich@marquette.edu::421f43be-f3aa-42b0-96ff-b2928755a920" providerId="AD" clId="Web-{D2B21328-8668-E76F-4D92-158081160674}" dt="2022-09-29T15:50:20.798" v="108"/>
          <ac:cxnSpMkLst>
            <pc:docMk/>
            <pc:sldMk cId="3728939650" sldId="260"/>
            <ac:cxnSpMk id="5" creationId="{56D0A843-CC0F-647D-4DE2-2A66993A8A56}"/>
          </ac:cxnSpMkLst>
        </pc:cxnChg>
      </pc:sldChg>
      <pc:sldChg chg="addSp delSp modSp add del replId">
        <pc:chgData name="Wuetrich, Emma" userId="S::emma.wuetrich@marquette.edu::421f43be-f3aa-42b0-96ff-b2928755a920" providerId="AD" clId="Web-{D2B21328-8668-E76F-4D92-158081160674}" dt="2022-09-29T15:45:04.459" v="56"/>
        <pc:sldMkLst>
          <pc:docMk/>
          <pc:sldMk cId="4169199213" sldId="260"/>
        </pc:sldMkLst>
        <pc:picChg chg="mod">
          <ac:chgData name="Wuetrich, Emma" userId="S::emma.wuetrich@marquette.edu::421f43be-f3aa-42b0-96ff-b2928755a920" providerId="AD" clId="Web-{D2B21328-8668-E76F-4D92-158081160674}" dt="2022-09-29T15:45:01.225" v="51" actId="1076"/>
          <ac:picMkLst>
            <pc:docMk/>
            <pc:sldMk cId="4169199213" sldId="260"/>
            <ac:picMk id="3" creationId="{C0FAAA39-1EDC-7CC5-7859-6A662B11A36D}"/>
          </ac:picMkLst>
        </pc:picChg>
        <pc:picChg chg="add del">
          <ac:chgData name="Wuetrich, Emma" userId="S::emma.wuetrich@marquette.edu::421f43be-f3aa-42b0-96ff-b2928755a920" providerId="AD" clId="Web-{D2B21328-8668-E76F-4D92-158081160674}" dt="2022-09-29T15:45:01.803" v="52"/>
          <ac:picMkLst>
            <pc:docMk/>
            <pc:sldMk cId="4169199213" sldId="260"/>
            <ac:picMk id="4" creationId="{D71278C3-B879-0570-CB1F-8FA099D28A04}"/>
          </ac:picMkLst>
        </pc:picChg>
      </pc:sldChg>
      <pc:sldChg chg="add replId">
        <pc:chgData name="Wuetrich, Emma" userId="S::emma.wuetrich@marquette.edu::421f43be-f3aa-42b0-96ff-b2928755a920" providerId="AD" clId="Web-{D2B21328-8668-E76F-4D92-158081160674}" dt="2022-09-29T15:46:49.306" v="70"/>
        <pc:sldMkLst>
          <pc:docMk/>
          <pc:sldMk cId="3846916638" sldId="261"/>
        </pc:sldMkLst>
      </pc:sldChg>
    </pc:docChg>
  </pc:docChgLst>
  <pc:docChgLst>
    <pc:chgData name="Wuetrich, Emma" userId="S::emma.wuetrich@marquette.edu::421f43be-f3aa-42b0-96ff-b2928755a920" providerId="AD" clId="Web-{42994051-9522-4CCB-78B4-8DFFC6636DBC}"/>
    <pc:docChg chg="addSld delSld modSld">
      <pc:chgData name="Wuetrich, Emma" userId="S::emma.wuetrich@marquette.edu::421f43be-f3aa-42b0-96ff-b2928755a920" providerId="AD" clId="Web-{42994051-9522-4CCB-78B4-8DFFC6636DBC}" dt="2022-09-29T16:08:17.430" v="248"/>
      <pc:docMkLst>
        <pc:docMk/>
      </pc:docMkLst>
      <pc:sldChg chg="del">
        <pc:chgData name="Wuetrich, Emma" userId="S::emma.wuetrich@marquette.edu::421f43be-f3aa-42b0-96ff-b2928755a920" providerId="AD" clId="Web-{42994051-9522-4CCB-78B4-8DFFC6636DBC}" dt="2022-09-29T15:52:47.229" v="9"/>
        <pc:sldMkLst>
          <pc:docMk/>
          <pc:sldMk cId="109857222" sldId="256"/>
        </pc:sldMkLst>
      </pc:sldChg>
      <pc:sldChg chg="del">
        <pc:chgData name="Wuetrich, Emma" userId="S::emma.wuetrich@marquette.edu::421f43be-f3aa-42b0-96ff-b2928755a920" providerId="AD" clId="Web-{42994051-9522-4CCB-78B4-8DFFC6636DBC}" dt="2022-09-29T15:52:46.275" v="8"/>
        <pc:sldMkLst>
          <pc:docMk/>
          <pc:sldMk cId="2427022303" sldId="259"/>
        </pc:sldMkLst>
      </pc:sldChg>
      <pc:sldChg chg="del">
        <pc:chgData name="Wuetrich, Emma" userId="S::emma.wuetrich@marquette.edu::421f43be-f3aa-42b0-96ff-b2928755a920" providerId="AD" clId="Web-{42994051-9522-4CCB-78B4-8DFFC6636DBC}" dt="2022-09-29T15:52:49.369" v="10"/>
        <pc:sldMkLst>
          <pc:docMk/>
          <pc:sldMk cId="3728939650" sldId="260"/>
        </pc:sldMkLst>
      </pc:sldChg>
      <pc:sldChg chg="addSp delSp modSp">
        <pc:chgData name="Wuetrich, Emma" userId="S::emma.wuetrich@marquette.edu::421f43be-f3aa-42b0-96ff-b2928755a920" providerId="AD" clId="Web-{42994051-9522-4CCB-78B4-8DFFC6636DBC}" dt="2022-09-29T16:08:09.383" v="247" actId="1076"/>
        <pc:sldMkLst>
          <pc:docMk/>
          <pc:sldMk cId="3846916638" sldId="261"/>
        </pc:sldMkLst>
        <pc:spChg chg="add del mod">
          <ac:chgData name="Wuetrich, Emma" userId="S::emma.wuetrich@marquette.edu::421f43be-f3aa-42b0-96ff-b2928755a920" providerId="AD" clId="Web-{42994051-9522-4CCB-78B4-8DFFC6636DBC}" dt="2022-09-29T16:03:42.281" v="143"/>
          <ac:spMkLst>
            <pc:docMk/>
            <pc:sldMk cId="3846916638" sldId="261"/>
            <ac:spMk id="2" creationId="{E8F82EE4-50BB-DD66-2D7B-F0734C741E63}"/>
          </ac:spMkLst>
        </pc:spChg>
        <pc:spChg chg="add mod">
          <ac:chgData name="Wuetrich, Emma" userId="S::emma.wuetrich@marquette.edu::421f43be-f3aa-42b0-96ff-b2928755a920" providerId="AD" clId="Web-{42994051-9522-4CCB-78B4-8DFFC6636DBC}" dt="2022-09-29T16:05:24.956" v="168" actId="1076"/>
          <ac:spMkLst>
            <pc:docMk/>
            <pc:sldMk cId="3846916638" sldId="261"/>
            <ac:spMk id="6" creationId="{CEBF6C52-3DC5-2609-1777-0B9F1ACB3736}"/>
          </ac:spMkLst>
        </pc:spChg>
        <pc:spChg chg="add mod ord">
          <ac:chgData name="Wuetrich, Emma" userId="S::emma.wuetrich@marquette.edu::421f43be-f3aa-42b0-96ff-b2928755a920" providerId="AD" clId="Web-{42994051-9522-4CCB-78B4-8DFFC6636DBC}" dt="2022-09-29T16:05:27.565" v="169" actId="1076"/>
          <ac:spMkLst>
            <pc:docMk/>
            <pc:sldMk cId="3846916638" sldId="261"/>
            <ac:spMk id="7" creationId="{0758BEA0-9D95-3EE2-D0DA-8FD90D6D8D3E}"/>
          </ac:spMkLst>
        </pc:spChg>
        <pc:spChg chg="add mod">
          <ac:chgData name="Wuetrich, Emma" userId="S::emma.wuetrich@marquette.edu::421f43be-f3aa-42b0-96ff-b2928755a920" providerId="AD" clId="Web-{42994051-9522-4CCB-78B4-8DFFC6636DBC}" dt="2022-09-29T16:08:04.883" v="246" actId="1076"/>
          <ac:spMkLst>
            <pc:docMk/>
            <pc:sldMk cId="3846916638" sldId="261"/>
            <ac:spMk id="9" creationId="{EC6B03C3-1221-2944-63CC-5A1F9652C09A}"/>
          </ac:spMkLst>
        </pc:spChg>
        <pc:spChg chg="add mod">
          <ac:chgData name="Wuetrich, Emma" userId="S::emma.wuetrich@marquette.edu::421f43be-f3aa-42b0-96ff-b2928755a920" providerId="AD" clId="Web-{42994051-9522-4CCB-78B4-8DFFC6636DBC}" dt="2022-09-29T16:08:09.383" v="247" actId="1076"/>
          <ac:spMkLst>
            <pc:docMk/>
            <pc:sldMk cId="3846916638" sldId="261"/>
            <ac:spMk id="10" creationId="{74B012D7-AEDA-A327-BE65-FCB7B0421BCD}"/>
          </ac:spMkLst>
        </pc:spChg>
        <pc:picChg chg="mod ord modCrop">
          <ac:chgData name="Wuetrich, Emma" userId="S::emma.wuetrich@marquette.edu::421f43be-f3aa-42b0-96ff-b2928755a920" providerId="AD" clId="Web-{42994051-9522-4CCB-78B4-8DFFC6636DBC}" dt="2022-09-29T16:04:31.407" v="160"/>
          <ac:picMkLst>
            <pc:docMk/>
            <pc:sldMk cId="3846916638" sldId="261"/>
            <ac:picMk id="3" creationId="{C0FAAA39-1EDC-7CC5-7859-6A662B11A36D}"/>
          </ac:picMkLst>
        </pc:picChg>
        <pc:picChg chg="del">
          <ac:chgData name="Wuetrich, Emma" userId="S::emma.wuetrich@marquette.edu::421f43be-f3aa-42b0-96ff-b2928755a920" providerId="AD" clId="Web-{42994051-9522-4CCB-78B4-8DFFC6636DBC}" dt="2022-09-29T16:00:50.869" v="118"/>
          <ac:picMkLst>
            <pc:docMk/>
            <pc:sldMk cId="3846916638" sldId="261"/>
            <ac:picMk id="4" creationId="{D71278C3-B879-0570-CB1F-8FA099D28A04}"/>
          </ac:picMkLst>
        </pc:picChg>
        <pc:picChg chg="add del mod">
          <ac:chgData name="Wuetrich, Emma" userId="S::emma.wuetrich@marquette.edu::421f43be-f3aa-42b0-96ff-b2928755a920" providerId="AD" clId="Web-{42994051-9522-4CCB-78B4-8DFFC6636DBC}" dt="2022-09-29T16:02:56.842" v="137"/>
          <ac:picMkLst>
            <pc:docMk/>
            <pc:sldMk cId="3846916638" sldId="261"/>
            <ac:picMk id="5" creationId="{B375819D-A2B8-E93D-5E0A-FCE5157000B8}"/>
          </ac:picMkLst>
        </pc:picChg>
      </pc:sldChg>
      <pc:sldChg chg="addSp delSp modSp add del mod replId setBg">
        <pc:chgData name="Wuetrich, Emma" userId="S::emma.wuetrich@marquette.edu::421f43be-f3aa-42b0-96ff-b2928755a920" providerId="AD" clId="Web-{42994051-9522-4CCB-78B4-8DFFC6636DBC}" dt="2022-09-29T16:07:01.662" v="181"/>
        <pc:sldMkLst>
          <pc:docMk/>
          <pc:sldMk cId="2320077724" sldId="262"/>
        </pc:sldMkLst>
        <pc:spChg chg="add mod">
          <ac:chgData name="Wuetrich, Emma" userId="S::emma.wuetrich@marquette.edu::421f43be-f3aa-42b0-96ff-b2928755a920" providerId="AD" clId="Web-{42994051-9522-4CCB-78B4-8DFFC6636DBC}" dt="2022-09-29T16:00:20.962" v="114" actId="20577"/>
          <ac:spMkLst>
            <pc:docMk/>
            <pc:sldMk cId="2320077724" sldId="262"/>
            <ac:spMk id="2" creationId="{B86949D2-65E2-C2B0-D792-2B73C5DC3769}"/>
          </ac:spMkLst>
        </pc:spChg>
        <pc:spChg chg="add del">
          <ac:chgData name="Wuetrich, Emma" userId="S::emma.wuetrich@marquette.edu::421f43be-f3aa-42b0-96ff-b2928755a920" providerId="AD" clId="Web-{42994051-9522-4CCB-78B4-8DFFC6636DBC}" dt="2022-09-29T15:53:26.542" v="17"/>
          <ac:spMkLst>
            <pc:docMk/>
            <pc:sldMk cId="2320077724" sldId="262"/>
            <ac:spMk id="8" creationId="{7EBFDB7D-DD97-44CE-AFFB-458781A3DB9B}"/>
          </ac:spMkLst>
        </pc:spChg>
        <pc:spChg chg="add del">
          <ac:chgData name="Wuetrich, Emma" userId="S::emma.wuetrich@marquette.edu::421f43be-f3aa-42b0-96ff-b2928755a920" providerId="AD" clId="Web-{42994051-9522-4CCB-78B4-8DFFC6636DBC}" dt="2022-09-29T15:53:26.542" v="17"/>
          <ac:spMkLst>
            <pc:docMk/>
            <pc:sldMk cId="2320077724" sldId="262"/>
            <ac:spMk id="10" creationId="{50F864A1-23CF-4954-887F-3C4458622A68}"/>
          </ac:spMkLst>
        </pc:spChg>
        <pc:spChg chg="add del">
          <ac:chgData name="Wuetrich, Emma" userId="S::emma.wuetrich@marquette.edu::421f43be-f3aa-42b0-96ff-b2928755a920" providerId="AD" clId="Web-{42994051-9522-4CCB-78B4-8DFFC6636DBC}" dt="2022-09-29T15:53:26.542" v="17"/>
          <ac:spMkLst>
            <pc:docMk/>
            <pc:sldMk cId="2320077724" sldId="262"/>
            <ac:spMk id="12" creationId="{8D313E8C-7457-407E-BDA5-EACA44D38247}"/>
          </ac:spMkLst>
        </pc:spChg>
        <pc:spChg chg="add del">
          <ac:chgData name="Wuetrich, Emma" userId="S::emma.wuetrich@marquette.edu::421f43be-f3aa-42b0-96ff-b2928755a920" providerId="AD" clId="Web-{42994051-9522-4CCB-78B4-8DFFC6636DBC}" dt="2022-09-29T15:53:16.714" v="14"/>
          <ac:spMkLst>
            <pc:docMk/>
            <pc:sldMk cId="2320077724" sldId="262"/>
            <ac:spMk id="19" creationId="{50F864A1-23CF-4954-887F-3C4458622A68}"/>
          </ac:spMkLst>
        </pc:spChg>
        <pc:spChg chg="add del">
          <ac:chgData name="Wuetrich, Emma" userId="S::emma.wuetrich@marquette.edu::421f43be-f3aa-42b0-96ff-b2928755a920" providerId="AD" clId="Web-{42994051-9522-4CCB-78B4-8DFFC6636DBC}" dt="2022-09-29T15:53:16.714" v="14"/>
          <ac:spMkLst>
            <pc:docMk/>
            <pc:sldMk cId="2320077724" sldId="262"/>
            <ac:spMk id="21" creationId="{8D313E8C-7457-407E-BDA5-EACA44D38247}"/>
          </ac:spMkLst>
        </pc:spChg>
        <pc:spChg chg="mod">
          <ac:chgData name="Wuetrich, Emma" userId="S::emma.wuetrich@marquette.edu::421f43be-f3aa-42b0-96ff-b2928755a920" providerId="AD" clId="Web-{42994051-9522-4CCB-78B4-8DFFC6636DBC}" dt="2022-09-29T15:54:54.670" v="34" actId="14100"/>
          <ac:spMkLst>
            <pc:docMk/>
            <pc:sldMk cId="2320077724" sldId="262"/>
            <ac:spMk id="23" creationId="{1213505B-6136-49EC-951C-1FDA2A6C5BD4}"/>
          </ac:spMkLst>
        </pc:spChg>
        <pc:spChg chg="add del">
          <ac:chgData name="Wuetrich, Emma" userId="S::emma.wuetrich@marquette.edu::421f43be-f3aa-42b0-96ff-b2928755a920" providerId="AD" clId="Web-{42994051-9522-4CCB-78B4-8DFFC6636DBC}" dt="2022-09-29T15:53:16.714" v="14"/>
          <ac:spMkLst>
            <pc:docMk/>
            <pc:sldMk cId="2320077724" sldId="262"/>
            <ac:spMk id="27" creationId="{7EBFDB7D-DD97-44CE-AFFB-458781A3DB9B}"/>
          </ac:spMkLst>
        </pc:spChg>
        <pc:spChg chg="add del">
          <ac:chgData name="Wuetrich, Emma" userId="S::emma.wuetrich@marquette.edu::421f43be-f3aa-42b0-96ff-b2928755a920" providerId="AD" clId="Web-{42994051-9522-4CCB-78B4-8DFFC6636DBC}" dt="2022-09-29T15:53:26.511" v="16"/>
          <ac:spMkLst>
            <pc:docMk/>
            <pc:sldMk cId="2320077724" sldId="262"/>
            <ac:spMk id="29" creationId="{4613B4A9-1C7C-4729-A016-AB42D3979460}"/>
          </ac:spMkLst>
        </pc:spChg>
        <pc:spChg chg="add del">
          <ac:chgData name="Wuetrich, Emma" userId="S::emma.wuetrich@marquette.edu::421f43be-f3aa-42b0-96ff-b2928755a920" providerId="AD" clId="Web-{42994051-9522-4CCB-78B4-8DFFC6636DBC}" dt="2022-09-29T15:56:48.455" v="42"/>
          <ac:spMkLst>
            <pc:docMk/>
            <pc:sldMk cId="2320077724" sldId="262"/>
            <ac:spMk id="31" creationId="{8B089790-F4B6-46A7-BB28-7B74A9A9EFDC}"/>
          </ac:spMkLst>
        </pc:spChg>
        <pc:spChg chg="add">
          <ac:chgData name="Wuetrich, Emma" userId="S::emma.wuetrich@marquette.edu::421f43be-f3aa-42b0-96ff-b2928755a920" providerId="AD" clId="Web-{42994051-9522-4CCB-78B4-8DFFC6636DBC}" dt="2022-09-29T15:56:48.455" v="42"/>
          <ac:spMkLst>
            <pc:docMk/>
            <pc:sldMk cId="2320077724" sldId="262"/>
            <ac:spMk id="38" creationId="{A4D1609B-102A-4C77-86A2-ACB29FB96D59}"/>
          </ac:spMkLst>
        </pc:spChg>
        <pc:spChg chg="add">
          <ac:chgData name="Wuetrich, Emma" userId="S::emma.wuetrich@marquette.edu::421f43be-f3aa-42b0-96ff-b2928755a920" providerId="AD" clId="Web-{42994051-9522-4CCB-78B4-8DFFC6636DBC}" dt="2022-09-29T15:56:48.455" v="42"/>
          <ac:spMkLst>
            <pc:docMk/>
            <pc:sldMk cId="2320077724" sldId="262"/>
            <ac:spMk id="40" creationId="{38CA0C41-9332-42E9-BF4A-5DB3363BE15A}"/>
          </ac:spMkLst>
        </pc:spChg>
        <pc:grpChg chg="add del">
          <ac:chgData name="Wuetrich, Emma" userId="S::emma.wuetrich@marquette.edu::421f43be-f3aa-42b0-96ff-b2928755a920" providerId="AD" clId="Web-{42994051-9522-4CCB-78B4-8DFFC6636DBC}" dt="2022-09-29T15:52:59.229" v="12"/>
          <ac:grpSpMkLst>
            <pc:docMk/>
            <pc:sldMk cId="2320077724" sldId="262"/>
            <ac:grpSpMk id="17" creationId="{63737881-458F-40AD-B72B-B57D267DC423}"/>
          </ac:grpSpMkLst>
        </pc:grpChg>
        <pc:grpChg chg="add del">
          <ac:chgData name="Wuetrich, Emma" userId="S::emma.wuetrich@marquette.edu::421f43be-f3aa-42b0-96ff-b2928755a920" providerId="AD" clId="Web-{42994051-9522-4CCB-78B4-8DFFC6636DBC}" dt="2022-09-29T15:56:48.455" v="42"/>
          <ac:grpSpMkLst>
            <pc:docMk/>
            <pc:sldMk cId="2320077724" sldId="262"/>
            <ac:grpSpMk id="32" creationId="{9DE3F54D-33BC-4382-A2AB-5E002F0F1166}"/>
          </ac:grpSpMkLst>
        </pc:grpChg>
        <pc:picChg chg="mod modCrop">
          <ac:chgData name="Wuetrich, Emma" userId="S::emma.wuetrich@marquette.edu::421f43be-f3aa-42b0-96ff-b2928755a920" providerId="AD" clId="Web-{42994051-9522-4CCB-78B4-8DFFC6636DBC}" dt="2022-09-29T15:56:48.455" v="42"/>
          <ac:picMkLst>
            <pc:docMk/>
            <pc:sldMk cId="2320077724" sldId="262"/>
            <ac:picMk id="3" creationId="{C0FAAA39-1EDC-7CC5-7859-6A662B11A36D}"/>
          </ac:picMkLst>
        </pc:picChg>
      </pc:sldChg>
      <pc:sldChg chg="add replId">
        <pc:chgData name="Wuetrich, Emma" userId="S::emma.wuetrich@marquette.edu::421f43be-f3aa-42b0-96ff-b2928755a920" providerId="AD" clId="Web-{42994051-9522-4CCB-78B4-8DFFC6636DBC}" dt="2022-09-29T16:00:48.822" v="117"/>
        <pc:sldMkLst>
          <pc:docMk/>
          <pc:sldMk cId="515941703" sldId="263"/>
        </pc:sldMkLst>
      </pc:sldChg>
      <pc:sldChg chg="delSp add del replId">
        <pc:chgData name="Wuetrich, Emma" userId="S::emma.wuetrich@marquette.edu::421f43be-f3aa-42b0-96ff-b2928755a920" providerId="AD" clId="Web-{42994051-9522-4CCB-78B4-8DFFC6636DBC}" dt="2022-09-29T16:00:46.369" v="116"/>
        <pc:sldMkLst>
          <pc:docMk/>
          <pc:sldMk cId="1451581162" sldId="263"/>
        </pc:sldMkLst>
        <pc:picChg chg="del">
          <ac:chgData name="Wuetrich, Emma" userId="S::emma.wuetrich@marquette.edu::421f43be-f3aa-42b0-96ff-b2928755a920" providerId="AD" clId="Web-{42994051-9522-4CCB-78B4-8DFFC6636DBC}" dt="2022-09-29T16:00:43.884" v="115"/>
          <ac:picMkLst>
            <pc:docMk/>
            <pc:sldMk cId="1451581162" sldId="263"/>
            <ac:picMk id="3" creationId="{C0FAAA39-1EDC-7CC5-7859-6A662B11A36D}"/>
          </ac:picMkLst>
        </pc:picChg>
      </pc:sldChg>
      <pc:sldChg chg="new">
        <pc:chgData name="Wuetrich, Emma" userId="S::emma.wuetrich@marquette.edu::421f43be-f3aa-42b0-96ff-b2928755a920" providerId="AD" clId="Web-{42994051-9522-4CCB-78B4-8DFFC6636DBC}" dt="2022-09-29T16:08:17.430" v="248"/>
        <pc:sldMkLst>
          <pc:docMk/>
          <pc:sldMk cId="287691033" sldId="264"/>
        </pc:sldMkLst>
      </pc:sldChg>
    </pc:docChg>
  </pc:docChgLst>
  <pc:docChgLst>
    <pc:chgData name="Wuetrich, Emma" userId="S::emma.wuetrich@marquette.edu::421f43be-f3aa-42b0-96ff-b2928755a920" providerId="AD" clId="Web-{43BB4156-6191-41D3-99E3-80FF7D57623F}"/>
    <pc:docChg chg="addSld modSld">
      <pc:chgData name="Wuetrich, Emma" userId="S::emma.wuetrich@marquette.edu::421f43be-f3aa-42b0-96ff-b2928755a920" providerId="AD" clId="Web-{43BB4156-6191-41D3-99E3-80FF7D57623F}" dt="2022-09-29T15:36:46.374" v="2"/>
      <pc:docMkLst>
        <pc:docMk/>
      </pc:docMkLst>
      <pc:sldChg chg="delSp new">
        <pc:chgData name="Wuetrich, Emma" userId="S::emma.wuetrich@marquette.edu::421f43be-f3aa-42b0-96ff-b2928755a920" providerId="AD" clId="Web-{43BB4156-6191-41D3-99E3-80FF7D57623F}" dt="2022-09-29T15:36:46.374" v="2"/>
        <pc:sldMkLst>
          <pc:docMk/>
          <pc:sldMk cId="3479386149" sldId="257"/>
        </pc:sldMkLst>
        <pc:spChg chg="del">
          <ac:chgData name="Wuetrich, Emma" userId="S::emma.wuetrich@marquette.edu::421f43be-f3aa-42b0-96ff-b2928755a920" providerId="AD" clId="Web-{43BB4156-6191-41D3-99E3-80FF7D57623F}" dt="2022-09-29T15:36:45.827" v="1"/>
          <ac:spMkLst>
            <pc:docMk/>
            <pc:sldMk cId="3479386149" sldId="257"/>
            <ac:spMk id="2" creationId="{07FB9854-64FD-5111-F69C-3B14BCACD7EB}"/>
          </ac:spMkLst>
        </pc:spChg>
        <pc:spChg chg="del">
          <ac:chgData name="Wuetrich, Emma" userId="S::emma.wuetrich@marquette.edu::421f43be-f3aa-42b0-96ff-b2928755a920" providerId="AD" clId="Web-{43BB4156-6191-41D3-99E3-80FF7D57623F}" dt="2022-09-29T15:36:46.374" v="2"/>
          <ac:spMkLst>
            <pc:docMk/>
            <pc:sldMk cId="3479386149" sldId="257"/>
            <ac:spMk id="3" creationId="{5F554595-A45C-73DF-F6EB-2D32FEB01261}"/>
          </ac:spMkLst>
        </pc:spChg>
      </pc:sldChg>
    </pc:docChg>
  </pc:docChgLst>
  <pc:docChgLst>
    <pc:chgData name="Wuetrich, Emma" userId="421f43be-f3aa-42b0-96ff-b2928755a920" providerId="ADAL" clId="{1D5C849A-1960-D742-B557-7DECAD2D6FFC}"/>
    <pc:docChg chg="undo redo custSel addSld delSld modSld sldOrd">
      <pc:chgData name="Wuetrich, Emma" userId="421f43be-f3aa-42b0-96ff-b2928755a920" providerId="ADAL" clId="{1D5C849A-1960-D742-B557-7DECAD2D6FFC}" dt="2022-10-12T13:27:18.679" v="3068" actId="20577"/>
      <pc:docMkLst>
        <pc:docMk/>
      </pc:docMkLst>
      <pc:sldChg chg="addSp delSp modSp mod">
        <pc:chgData name="Wuetrich, Emma" userId="421f43be-f3aa-42b0-96ff-b2928755a920" providerId="ADAL" clId="{1D5C849A-1960-D742-B557-7DECAD2D6FFC}" dt="2022-10-11T17:43:26.664" v="489" actId="478"/>
        <pc:sldMkLst>
          <pc:docMk/>
          <pc:sldMk cId="2075070262" sldId="267"/>
        </pc:sldMkLst>
        <pc:graphicFrameChg chg="mod">
          <ac:chgData name="Wuetrich, Emma" userId="421f43be-f3aa-42b0-96ff-b2928755a920" providerId="ADAL" clId="{1D5C849A-1960-D742-B557-7DECAD2D6FFC}" dt="2022-10-11T17:43:24.094" v="488" actId="18131"/>
          <ac:graphicFrameMkLst>
            <pc:docMk/>
            <pc:sldMk cId="2075070262" sldId="267"/>
            <ac:graphicFrameMk id="5" creationId="{2EAC1403-B91D-E2FD-A26A-1332FABE229A}"/>
          </ac:graphicFrameMkLst>
        </pc:graphicFrameChg>
        <pc:picChg chg="add del mod modCrop">
          <ac:chgData name="Wuetrich, Emma" userId="421f43be-f3aa-42b0-96ff-b2928755a920" providerId="ADAL" clId="{1D5C849A-1960-D742-B557-7DECAD2D6FFC}" dt="2022-10-11T17:43:26.664" v="489" actId="478"/>
          <ac:picMkLst>
            <pc:docMk/>
            <pc:sldMk cId="2075070262" sldId="267"/>
            <ac:picMk id="3" creationId="{20CF434B-0FA1-37EE-F269-F9E2716FD77C}"/>
          </ac:picMkLst>
        </pc:picChg>
      </pc:sldChg>
      <pc:sldChg chg="modSp mod">
        <pc:chgData name="Wuetrich, Emma" userId="421f43be-f3aa-42b0-96ff-b2928755a920" providerId="ADAL" clId="{1D5C849A-1960-D742-B557-7DECAD2D6FFC}" dt="2022-10-11T20:29:14.783" v="2003" actId="20577"/>
        <pc:sldMkLst>
          <pc:docMk/>
          <pc:sldMk cId="73449275" sldId="268"/>
        </pc:sldMkLst>
        <pc:spChg chg="mod">
          <ac:chgData name="Wuetrich, Emma" userId="421f43be-f3aa-42b0-96ff-b2928755a920" providerId="ADAL" clId="{1D5C849A-1960-D742-B557-7DECAD2D6FFC}" dt="2022-10-11T17:48:34.670" v="506" actId="1036"/>
          <ac:spMkLst>
            <pc:docMk/>
            <pc:sldMk cId="73449275" sldId="268"/>
            <ac:spMk id="3" creationId="{FE157DAE-1EB8-2F58-432E-504C1B5B2764}"/>
          </ac:spMkLst>
        </pc:spChg>
        <pc:spChg chg="mod">
          <ac:chgData name="Wuetrich, Emma" userId="421f43be-f3aa-42b0-96ff-b2928755a920" providerId="ADAL" clId="{1D5C849A-1960-D742-B557-7DECAD2D6FFC}" dt="2022-10-11T20:29:14.783" v="2003" actId="20577"/>
          <ac:spMkLst>
            <pc:docMk/>
            <pc:sldMk cId="73449275" sldId="268"/>
            <ac:spMk id="7" creationId="{C01A5864-CBC9-EC71-CE26-96B92B94BEF0}"/>
          </ac:spMkLst>
        </pc:spChg>
        <pc:picChg chg="mod">
          <ac:chgData name="Wuetrich, Emma" userId="421f43be-f3aa-42b0-96ff-b2928755a920" providerId="ADAL" clId="{1D5C849A-1960-D742-B557-7DECAD2D6FFC}" dt="2022-10-11T17:48:34.670" v="506" actId="1036"/>
          <ac:picMkLst>
            <pc:docMk/>
            <pc:sldMk cId="73449275" sldId="268"/>
            <ac:picMk id="4" creationId="{1F5D8D63-0131-A768-BA6A-872AF9B7AE66}"/>
          </ac:picMkLst>
        </pc:picChg>
      </pc:sldChg>
      <pc:sldChg chg="addSp delSp modSp mod">
        <pc:chgData name="Wuetrich, Emma" userId="421f43be-f3aa-42b0-96ff-b2928755a920" providerId="ADAL" clId="{1D5C849A-1960-D742-B557-7DECAD2D6FFC}" dt="2022-10-11T17:48:55.558" v="516"/>
        <pc:sldMkLst>
          <pc:docMk/>
          <pc:sldMk cId="3405740063" sldId="269"/>
        </pc:sldMkLst>
        <pc:spChg chg="add del mod">
          <ac:chgData name="Wuetrich, Emma" userId="421f43be-f3aa-42b0-96ff-b2928755a920" providerId="ADAL" clId="{1D5C849A-1960-D742-B557-7DECAD2D6FFC}" dt="2022-10-11T17:48:41.827" v="511"/>
          <ac:spMkLst>
            <pc:docMk/>
            <pc:sldMk cId="3405740063" sldId="269"/>
            <ac:spMk id="2" creationId="{67A15490-D6D8-EFA0-E42D-C9DC3B9BE71A}"/>
          </ac:spMkLst>
        </pc:spChg>
        <pc:spChg chg="del mod">
          <ac:chgData name="Wuetrich, Emma" userId="421f43be-f3aa-42b0-96ff-b2928755a920" providerId="ADAL" clId="{1D5C849A-1960-D742-B557-7DECAD2D6FFC}" dt="2022-10-11T17:48:43.777" v="512" actId="478"/>
          <ac:spMkLst>
            <pc:docMk/>
            <pc:sldMk cId="3405740063" sldId="269"/>
            <ac:spMk id="3" creationId="{FE157DAE-1EB8-2F58-432E-504C1B5B2764}"/>
          </ac:spMkLst>
        </pc:spChg>
        <pc:spChg chg="add del mod">
          <ac:chgData name="Wuetrich, Emma" userId="421f43be-f3aa-42b0-96ff-b2928755a920" providerId="ADAL" clId="{1D5C849A-1960-D742-B557-7DECAD2D6FFC}" dt="2022-10-11T17:48:55.012" v="515" actId="478"/>
          <ac:spMkLst>
            <pc:docMk/>
            <pc:sldMk cId="3405740063" sldId="269"/>
            <ac:spMk id="6" creationId="{D773DC1F-367A-E451-752E-AA50CF49E981}"/>
          </ac:spMkLst>
        </pc:spChg>
        <pc:spChg chg="mod">
          <ac:chgData name="Wuetrich, Emma" userId="421f43be-f3aa-42b0-96ff-b2928755a920" providerId="ADAL" clId="{1D5C849A-1960-D742-B557-7DECAD2D6FFC}" dt="2022-10-11T17:39:33.775" v="474" actId="20577"/>
          <ac:spMkLst>
            <pc:docMk/>
            <pc:sldMk cId="3405740063" sldId="269"/>
            <ac:spMk id="7" creationId="{C01A5864-CBC9-EC71-CE26-96B92B94BEF0}"/>
          </ac:spMkLst>
        </pc:spChg>
        <pc:spChg chg="add mod">
          <ac:chgData name="Wuetrich, Emma" userId="421f43be-f3aa-42b0-96ff-b2928755a920" providerId="ADAL" clId="{1D5C849A-1960-D742-B557-7DECAD2D6FFC}" dt="2022-10-11T17:48:55.558" v="516"/>
          <ac:spMkLst>
            <pc:docMk/>
            <pc:sldMk cId="3405740063" sldId="269"/>
            <ac:spMk id="9" creationId="{D25F6F20-5C4A-D880-8D67-9821022D3778}"/>
          </ac:spMkLst>
        </pc:spChg>
        <pc:picChg chg="del">
          <ac:chgData name="Wuetrich, Emma" userId="421f43be-f3aa-42b0-96ff-b2928755a920" providerId="ADAL" clId="{1D5C849A-1960-D742-B557-7DECAD2D6FFC}" dt="2022-10-11T17:48:38.844" v="507" actId="478"/>
          <ac:picMkLst>
            <pc:docMk/>
            <pc:sldMk cId="3405740063" sldId="269"/>
            <ac:picMk id="4" creationId="{1F5D8D63-0131-A768-BA6A-872AF9B7AE66}"/>
          </ac:picMkLst>
        </pc:picChg>
        <pc:picChg chg="add del mod">
          <ac:chgData name="Wuetrich, Emma" userId="421f43be-f3aa-42b0-96ff-b2928755a920" providerId="ADAL" clId="{1D5C849A-1960-D742-B557-7DECAD2D6FFC}" dt="2022-10-11T17:48:41.827" v="511"/>
          <ac:picMkLst>
            <pc:docMk/>
            <pc:sldMk cId="3405740063" sldId="269"/>
            <ac:picMk id="5" creationId="{2A8C1A20-D314-AD40-461B-0F53C13C7595}"/>
          </ac:picMkLst>
        </pc:picChg>
        <pc:picChg chg="add del mod">
          <ac:chgData name="Wuetrich, Emma" userId="421f43be-f3aa-42b0-96ff-b2928755a920" providerId="ADAL" clId="{1D5C849A-1960-D742-B557-7DECAD2D6FFC}" dt="2022-10-11T17:48:52.661" v="514" actId="478"/>
          <ac:picMkLst>
            <pc:docMk/>
            <pc:sldMk cId="3405740063" sldId="269"/>
            <ac:picMk id="8" creationId="{2DAE1388-73C9-742A-4679-A227BF0B4B53}"/>
          </ac:picMkLst>
        </pc:picChg>
        <pc:picChg chg="add mod">
          <ac:chgData name="Wuetrich, Emma" userId="421f43be-f3aa-42b0-96ff-b2928755a920" providerId="ADAL" clId="{1D5C849A-1960-D742-B557-7DECAD2D6FFC}" dt="2022-10-11T17:48:55.558" v="516"/>
          <ac:picMkLst>
            <pc:docMk/>
            <pc:sldMk cId="3405740063" sldId="269"/>
            <ac:picMk id="10" creationId="{6A09D0A9-6A22-1E26-2D93-6781A21BFEFB}"/>
          </ac:picMkLst>
        </pc:picChg>
      </pc:sldChg>
      <pc:sldChg chg="addSp delSp modSp mod">
        <pc:chgData name="Wuetrich, Emma" userId="421f43be-f3aa-42b0-96ff-b2928755a920" providerId="ADAL" clId="{1D5C849A-1960-D742-B557-7DECAD2D6FFC}" dt="2022-10-11T17:49:06.878" v="520"/>
        <pc:sldMkLst>
          <pc:docMk/>
          <pc:sldMk cId="1738905990" sldId="270"/>
        </pc:sldMkLst>
        <pc:spChg chg="add mod">
          <ac:chgData name="Wuetrich, Emma" userId="421f43be-f3aa-42b0-96ff-b2928755a920" providerId="ADAL" clId="{1D5C849A-1960-D742-B557-7DECAD2D6FFC}" dt="2022-10-11T17:49:06.878" v="520"/>
          <ac:spMkLst>
            <pc:docMk/>
            <pc:sldMk cId="1738905990" sldId="270"/>
            <ac:spMk id="2" creationId="{85EA6510-CCD1-3DCC-0B27-BBE2E4CAF5F3}"/>
          </ac:spMkLst>
        </pc:spChg>
        <pc:spChg chg="del">
          <ac:chgData name="Wuetrich, Emma" userId="421f43be-f3aa-42b0-96ff-b2928755a920" providerId="ADAL" clId="{1D5C849A-1960-D742-B557-7DECAD2D6FFC}" dt="2022-10-11T17:49:05.609" v="519" actId="478"/>
          <ac:spMkLst>
            <pc:docMk/>
            <pc:sldMk cId="1738905990" sldId="270"/>
            <ac:spMk id="3" creationId="{FE157DAE-1EB8-2F58-432E-504C1B5B2764}"/>
          </ac:spMkLst>
        </pc:spChg>
        <pc:spChg chg="mod">
          <ac:chgData name="Wuetrich, Emma" userId="421f43be-f3aa-42b0-96ff-b2928755a920" providerId="ADAL" clId="{1D5C849A-1960-D742-B557-7DECAD2D6FFC}" dt="2022-10-11T17:37:20.882" v="361" actId="20577"/>
          <ac:spMkLst>
            <pc:docMk/>
            <pc:sldMk cId="1738905990" sldId="270"/>
            <ac:spMk id="7" creationId="{C01A5864-CBC9-EC71-CE26-96B92B94BEF0}"/>
          </ac:spMkLst>
        </pc:spChg>
        <pc:picChg chg="del mod">
          <ac:chgData name="Wuetrich, Emma" userId="421f43be-f3aa-42b0-96ff-b2928755a920" providerId="ADAL" clId="{1D5C849A-1960-D742-B557-7DECAD2D6FFC}" dt="2022-10-11T17:49:04.540" v="518" actId="478"/>
          <ac:picMkLst>
            <pc:docMk/>
            <pc:sldMk cId="1738905990" sldId="270"/>
            <ac:picMk id="4" creationId="{1F5D8D63-0131-A768-BA6A-872AF9B7AE66}"/>
          </ac:picMkLst>
        </pc:picChg>
        <pc:picChg chg="add mod">
          <ac:chgData name="Wuetrich, Emma" userId="421f43be-f3aa-42b0-96ff-b2928755a920" providerId="ADAL" clId="{1D5C849A-1960-D742-B557-7DECAD2D6FFC}" dt="2022-10-11T17:49:06.878" v="520"/>
          <ac:picMkLst>
            <pc:docMk/>
            <pc:sldMk cId="1738905990" sldId="270"/>
            <ac:picMk id="5" creationId="{116BB7F6-9AEA-55DE-98CD-06909711D8BE}"/>
          </ac:picMkLst>
        </pc:picChg>
      </pc:sldChg>
      <pc:sldChg chg="addSp modSp new mod ord">
        <pc:chgData name="Wuetrich, Emma" userId="421f43be-f3aa-42b0-96ff-b2928755a920" providerId="ADAL" clId="{1D5C849A-1960-D742-B557-7DECAD2D6FFC}" dt="2022-10-11T19:06:58.388" v="1875" actId="20578"/>
        <pc:sldMkLst>
          <pc:docMk/>
          <pc:sldMk cId="3058120694" sldId="271"/>
        </pc:sldMkLst>
        <pc:picChg chg="add mod modCrop">
          <ac:chgData name="Wuetrich, Emma" userId="421f43be-f3aa-42b0-96ff-b2928755a920" providerId="ADAL" clId="{1D5C849A-1960-D742-B557-7DECAD2D6FFC}" dt="2022-10-11T17:51:58.885" v="553" actId="1076"/>
          <ac:picMkLst>
            <pc:docMk/>
            <pc:sldMk cId="3058120694" sldId="271"/>
            <ac:picMk id="2" creationId="{4D028EF2-A896-277E-14DC-BCC5619C558E}"/>
          </ac:picMkLst>
        </pc:picChg>
        <pc:picChg chg="add mod modCrop">
          <ac:chgData name="Wuetrich, Emma" userId="421f43be-f3aa-42b0-96ff-b2928755a920" providerId="ADAL" clId="{1D5C849A-1960-D742-B557-7DECAD2D6FFC}" dt="2022-10-11T17:51:57.900" v="552" actId="1076"/>
          <ac:picMkLst>
            <pc:docMk/>
            <pc:sldMk cId="3058120694" sldId="271"/>
            <ac:picMk id="3" creationId="{889F3D12-319F-A0AF-ADB9-2102E9E6877B}"/>
          </ac:picMkLst>
        </pc:picChg>
        <pc:picChg chg="add mod modCrop">
          <ac:chgData name="Wuetrich, Emma" userId="421f43be-f3aa-42b0-96ff-b2928755a920" providerId="ADAL" clId="{1D5C849A-1960-D742-B557-7DECAD2D6FFC}" dt="2022-10-11T17:51:54.914" v="551" actId="1076"/>
          <ac:picMkLst>
            <pc:docMk/>
            <pc:sldMk cId="3058120694" sldId="271"/>
            <ac:picMk id="4" creationId="{29635E06-5EA4-FF50-20E8-6DF47E94E193}"/>
          </ac:picMkLst>
        </pc:picChg>
      </pc:sldChg>
      <pc:sldChg chg="modSp add mod">
        <pc:chgData name="Wuetrich, Emma" userId="421f43be-f3aa-42b0-96ff-b2928755a920" providerId="ADAL" clId="{1D5C849A-1960-D742-B557-7DECAD2D6FFC}" dt="2022-10-11T19:06:24.248" v="1870" actId="114"/>
        <pc:sldMkLst>
          <pc:docMk/>
          <pc:sldMk cId="720655136" sldId="272"/>
        </pc:sldMkLst>
        <pc:spChg chg="mod">
          <ac:chgData name="Wuetrich, Emma" userId="421f43be-f3aa-42b0-96ff-b2928755a920" providerId="ADAL" clId="{1D5C849A-1960-D742-B557-7DECAD2D6FFC}" dt="2022-10-11T17:52:23.579" v="580" actId="20577"/>
          <ac:spMkLst>
            <pc:docMk/>
            <pc:sldMk cId="720655136" sldId="272"/>
            <ac:spMk id="2" creationId="{85EA6510-CCD1-3DCC-0B27-BBE2E4CAF5F3}"/>
          </ac:spMkLst>
        </pc:spChg>
        <pc:spChg chg="mod">
          <ac:chgData name="Wuetrich, Emma" userId="421f43be-f3aa-42b0-96ff-b2928755a920" providerId="ADAL" clId="{1D5C849A-1960-D742-B557-7DECAD2D6FFC}" dt="2022-10-11T19:06:24.248" v="1870" actId="114"/>
          <ac:spMkLst>
            <pc:docMk/>
            <pc:sldMk cId="720655136" sldId="272"/>
            <ac:spMk id="7" creationId="{C01A5864-CBC9-EC71-CE26-96B92B94BEF0}"/>
          </ac:spMkLst>
        </pc:spChg>
      </pc:sldChg>
      <pc:sldChg chg="addSp delSp modSp add del mod ord">
        <pc:chgData name="Wuetrich, Emma" userId="421f43be-f3aa-42b0-96ff-b2928755a920" providerId="ADAL" clId="{1D5C849A-1960-D742-B557-7DECAD2D6FFC}" dt="2022-10-11T18:58:54.850" v="1057" actId="2696"/>
        <pc:sldMkLst>
          <pc:docMk/>
          <pc:sldMk cId="596006422" sldId="273"/>
        </pc:sldMkLst>
        <pc:spChg chg="mod ord">
          <ac:chgData name="Wuetrich, Emma" userId="421f43be-f3aa-42b0-96ff-b2928755a920" providerId="ADAL" clId="{1D5C849A-1960-D742-B557-7DECAD2D6FFC}" dt="2022-10-11T18:46:26.462" v="995"/>
          <ac:spMkLst>
            <pc:docMk/>
            <pc:sldMk cId="596006422" sldId="273"/>
            <ac:spMk id="2" creationId="{47A7882D-6205-E507-D006-6589066B19D2}"/>
          </ac:spMkLst>
        </pc:spChg>
        <pc:spChg chg="mod">
          <ac:chgData name="Wuetrich, Emma" userId="421f43be-f3aa-42b0-96ff-b2928755a920" providerId="ADAL" clId="{1D5C849A-1960-D742-B557-7DECAD2D6FFC}" dt="2022-10-11T18:46:22.493" v="989" actId="26606"/>
          <ac:spMkLst>
            <pc:docMk/>
            <pc:sldMk cId="596006422" sldId="273"/>
            <ac:spMk id="5" creationId="{003B19BF-7D25-C6CE-EC94-7F69DF1AFCEB}"/>
          </ac:spMkLst>
        </pc:spChg>
        <pc:spChg chg="add del">
          <ac:chgData name="Wuetrich, Emma" userId="421f43be-f3aa-42b0-96ff-b2928755a920" providerId="ADAL" clId="{1D5C849A-1960-D742-B557-7DECAD2D6FFC}" dt="2022-10-11T18:46:22.493" v="989" actId="26606"/>
          <ac:spMkLst>
            <pc:docMk/>
            <pc:sldMk cId="596006422" sldId="273"/>
            <ac:spMk id="9" creationId="{2C61293E-6EBE-43EF-A52C-9BEBFD7679D4}"/>
          </ac:spMkLst>
        </pc:spChg>
        <pc:spChg chg="add del">
          <ac:chgData name="Wuetrich, Emma" userId="421f43be-f3aa-42b0-96ff-b2928755a920" providerId="ADAL" clId="{1D5C849A-1960-D742-B557-7DECAD2D6FFC}" dt="2022-10-11T18:46:22.493" v="989" actId="26606"/>
          <ac:spMkLst>
            <pc:docMk/>
            <pc:sldMk cId="596006422" sldId="273"/>
            <ac:spMk id="11" creationId="{21540236-BFD5-4A9D-8840-4703E7F76825}"/>
          </ac:spMkLst>
        </pc:spChg>
        <pc:spChg chg="add del">
          <ac:chgData name="Wuetrich, Emma" userId="421f43be-f3aa-42b0-96ff-b2928755a920" providerId="ADAL" clId="{1D5C849A-1960-D742-B557-7DECAD2D6FFC}" dt="2022-10-11T18:46:22.493" v="989" actId="26606"/>
          <ac:spMkLst>
            <pc:docMk/>
            <pc:sldMk cId="596006422" sldId="273"/>
            <ac:spMk id="16" creationId="{F13C74B1-5B17-4795-BED0-7140497B445A}"/>
          </ac:spMkLst>
        </pc:spChg>
        <pc:spChg chg="add del">
          <ac:chgData name="Wuetrich, Emma" userId="421f43be-f3aa-42b0-96ff-b2928755a920" providerId="ADAL" clId="{1D5C849A-1960-D742-B557-7DECAD2D6FFC}" dt="2022-10-11T18:46:22.493" v="989" actId="26606"/>
          <ac:spMkLst>
            <pc:docMk/>
            <pc:sldMk cId="596006422" sldId="273"/>
            <ac:spMk id="18" creationId="{D4974D33-8DC5-464E-8C6D-BE58F0669C17}"/>
          </ac:spMkLst>
        </pc:spChg>
        <pc:spChg chg="add del">
          <ac:chgData name="Wuetrich, Emma" userId="421f43be-f3aa-42b0-96ff-b2928755a920" providerId="ADAL" clId="{1D5C849A-1960-D742-B557-7DECAD2D6FFC}" dt="2022-10-11T18:46:20.172" v="983" actId="26606"/>
          <ac:spMkLst>
            <pc:docMk/>
            <pc:sldMk cId="596006422" sldId="273"/>
            <ac:spMk id="23" creationId="{99F1FFA9-D672-408C-9220-ADEEC6ABDD09}"/>
          </ac:spMkLst>
        </pc:spChg>
        <pc:picChg chg="add del mod ord modCrop">
          <ac:chgData name="Wuetrich, Emma" userId="421f43be-f3aa-42b0-96ff-b2928755a920" providerId="ADAL" clId="{1D5C849A-1960-D742-B557-7DECAD2D6FFC}" dt="2022-10-11T18:46:29.013" v="997"/>
          <ac:picMkLst>
            <pc:docMk/>
            <pc:sldMk cId="596006422" sldId="273"/>
            <ac:picMk id="3" creationId="{748533F1-E1E8-1757-8550-A6C1CCC9D518}"/>
          </ac:picMkLst>
        </pc:picChg>
        <pc:picChg chg="add del">
          <ac:chgData name="Wuetrich, Emma" userId="421f43be-f3aa-42b0-96ff-b2928755a920" providerId="ADAL" clId="{1D5C849A-1960-D742-B557-7DECAD2D6FFC}" dt="2022-10-11T18:52:20.621" v="1014" actId="478"/>
          <ac:picMkLst>
            <pc:docMk/>
            <pc:sldMk cId="596006422" sldId="273"/>
            <ac:picMk id="4" creationId="{D71278C3-B879-0570-CB1F-8FA099D28A04}"/>
          </ac:picMkLst>
        </pc:picChg>
        <pc:picChg chg="add del mod">
          <ac:chgData name="Wuetrich, Emma" userId="421f43be-f3aa-42b0-96ff-b2928755a920" providerId="ADAL" clId="{1D5C849A-1960-D742-B557-7DECAD2D6FFC}" dt="2022-10-11T18:46:20.938" v="985"/>
          <ac:picMkLst>
            <pc:docMk/>
            <pc:sldMk cId="596006422" sldId="273"/>
            <ac:picMk id="6" creationId="{FED092D8-26DF-C1B6-5ED9-F2B811DF0E8A}"/>
          </ac:picMkLst>
        </pc:picChg>
        <pc:picChg chg="add del mod modCrop">
          <ac:chgData name="Wuetrich, Emma" userId="421f43be-f3aa-42b0-96ff-b2928755a920" providerId="ADAL" clId="{1D5C849A-1960-D742-B557-7DECAD2D6FFC}" dt="2022-10-11T18:52:29.463" v="1018" actId="478"/>
          <ac:picMkLst>
            <pc:docMk/>
            <pc:sldMk cId="596006422" sldId="273"/>
            <ac:picMk id="7" creationId="{C9892D66-53E0-DFBA-5C7C-DC5140CA19A0}"/>
          </ac:picMkLst>
        </pc:picChg>
        <pc:picChg chg="add mod">
          <ac:chgData name="Wuetrich, Emma" userId="421f43be-f3aa-42b0-96ff-b2928755a920" providerId="ADAL" clId="{1D5C849A-1960-D742-B557-7DECAD2D6FFC}" dt="2022-10-11T18:55:04.876" v="1033" actId="1076"/>
          <ac:picMkLst>
            <pc:docMk/>
            <pc:sldMk cId="596006422" sldId="273"/>
            <ac:picMk id="8" creationId="{D339BC0D-1A24-8CA3-9031-145D41FE460E}"/>
          </ac:picMkLst>
        </pc:picChg>
        <pc:picChg chg="add mod">
          <ac:chgData name="Wuetrich, Emma" userId="421f43be-f3aa-42b0-96ff-b2928755a920" providerId="ADAL" clId="{1D5C849A-1960-D742-B557-7DECAD2D6FFC}" dt="2022-10-11T18:57:10.578" v="1035" actId="1076"/>
          <ac:picMkLst>
            <pc:docMk/>
            <pc:sldMk cId="596006422" sldId="273"/>
            <ac:picMk id="10" creationId="{CB4203F1-A612-281D-7352-0CECC5BB8B3B}"/>
          </ac:picMkLst>
        </pc:picChg>
      </pc:sldChg>
      <pc:sldChg chg="addSp delSp modSp add mod modAnim">
        <pc:chgData name="Wuetrich, Emma" userId="421f43be-f3aa-42b0-96ff-b2928755a920" providerId="ADAL" clId="{1D5C849A-1960-D742-B557-7DECAD2D6FFC}" dt="2022-10-11T18:59:10.298" v="1059" actId="478"/>
        <pc:sldMkLst>
          <pc:docMk/>
          <pc:sldMk cId="1901811713" sldId="274"/>
        </pc:sldMkLst>
        <pc:spChg chg="mod ord">
          <ac:chgData name="Wuetrich, Emma" userId="421f43be-f3aa-42b0-96ff-b2928755a920" providerId="ADAL" clId="{1D5C849A-1960-D742-B557-7DECAD2D6FFC}" dt="2022-10-11T18:58:19.186" v="1051" actId="14100"/>
          <ac:spMkLst>
            <pc:docMk/>
            <pc:sldMk cId="1901811713" sldId="274"/>
            <ac:spMk id="2" creationId="{47A7882D-6205-E507-D006-6589066B19D2}"/>
          </ac:spMkLst>
        </pc:spChg>
        <pc:spChg chg="mod">
          <ac:chgData name="Wuetrich, Emma" userId="421f43be-f3aa-42b0-96ff-b2928755a920" providerId="ADAL" clId="{1D5C849A-1960-D742-B557-7DECAD2D6FFC}" dt="2022-10-11T18:57:37.490" v="1040" actId="14100"/>
          <ac:spMkLst>
            <pc:docMk/>
            <pc:sldMk cId="1901811713" sldId="274"/>
            <ac:spMk id="5" creationId="{003B19BF-7D25-C6CE-EC94-7F69DF1AFCEB}"/>
          </ac:spMkLst>
        </pc:spChg>
        <pc:spChg chg="del">
          <ac:chgData name="Wuetrich, Emma" userId="421f43be-f3aa-42b0-96ff-b2928755a920" providerId="ADAL" clId="{1D5C849A-1960-D742-B557-7DECAD2D6FFC}" dt="2022-10-11T18:57:31.532" v="1038" actId="26606"/>
          <ac:spMkLst>
            <pc:docMk/>
            <pc:sldMk cId="1901811713" sldId="274"/>
            <ac:spMk id="9" creationId="{2C61293E-6EBE-43EF-A52C-9BEBFD7679D4}"/>
          </ac:spMkLst>
        </pc:spChg>
        <pc:spChg chg="del">
          <ac:chgData name="Wuetrich, Emma" userId="421f43be-f3aa-42b0-96ff-b2928755a920" providerId="ADAL" clId="{1D5C849A-1960-D742-B557-7DECAD2D6FFC}" dt="2022-10-11T18:57:31.532" v="1038" actId="26606"/>
          <ac:spMkLst>
            <pc:docMk/>
            <pc:sldMk cId="1901811713" sldId="274"/>
            <ac:spMk id="11" creationId="{21540236-BFD5-4A9D-8840-4703E7F76825}"/>
          </ac:spMkLst>
        </pc:spChg>
        <pc:spChg chg="add">
          <ac:chgData name="Wuetrich, Emma" userId="421f43be-f3aa-42b0-96ff-b2928755a920" providerId="ADAL" clId="{1D5C849A-1960-D742-B557-7DECAD2D6FFC}" dt="2022-10-11T18:57:31.532" v="1038" actId="26606"/>
          <ac:spMkLst>
            <pc:docMk/>
            <pc:sldMk cId="1901811713" sldId="274"/>
            <ac:spMk id="16" creationId="{F13C74B1-5B17-4795-BED0-7140497B445A}"/>
          </ac:spMkLst>
        </pc:spChg>
        <pc:spChg chg="add">
          <ac:chgData name="Wuetrich, Emma" userId="421f43be-f3aa-42b0-96ff-b2928755a920" providerId="ADAL" clId="{1D5C849A-1960-D742-B557-7DECAD2D6FFC}" dt="2022-10-11T18:57:31.532" v="1038" actId="26606"/>
          <ac:spMkLst>
            <pc:docMk/>
            <pc:sldMk cId="1901811713" sldId="274"/>
            <ac:spMk id="18" creationId="{D4974D33-8DC5-464E-8C6D-BE58F0669C17}"/>
          </ac:spMkLst>
        </pc:spChg>
        <pc:picChg chg="add del mod">
          <ac:chgData name="Wuetrich, Emma" userId="421f43be-f3aa-42b0-96ff-b2928755a920" providerId="ADAL" clId="{1D5C849A-1960-D742-B557-7DECAD2D6FFC}" dt="2022-10-11T18:59:10.298" v="1059" actId="478"/>
          <ac:picMkLst>
            <pc:docMk/>
            <pc:sldMk cId="1901811713" sldId="274"/>
            <ac:picMk id="3" creationId="{52331C10-5B5F-514A-2F4B-940AB82A6F4C}"/>
          </ac:picMkLst>
        </pc:picChg>
        <pc:picChg chg="del">
          <ac:chgData name="Wuetrich, Emma" userId="421f43be-f3aa-42b0-96ff-b2928755a920" providerId="ADAL" clId="{1D5C849A-1960-D742-B557-7DECAD2D6FFC}" dt="2022-10-11T18:57:28.751" v="1037" actId="478"/>
          <ac:picMkLst>
            <pc:docMk/>
            <pc:sldMk cId="1901811713" sldId="274"/>
            <ac:picMk id="8" creationId="{D339BC0D-1A24-8CA3-9031-145D41FE460E}"/>
          </ac:picMkLst>
        </pc:picChg>
        <pc:picChg chg="mod">
          <ac:chgData name="Wuetrich, Emma" userId="421f43be-f3aa-42b0-96ff-b2928755a920" providerId="ADAL" clId="{1D5C849A-1960-D742-B557-7DECAD2D6FFC}" dt="2022-10-11T18:57:34.642" v="1039" actId="27614"/>
          <ac:picMkLst>
            <pc:docMk/>
            <pc:sldMk cId="1901811713" sldId="274"/>
            <ac:picMk id="10" creationId="{CB4203F1-A612-281D-7352-0CECC5BB8B3B}"/>
          </ac:picMkLst>
        </pc:picChg>
      </pc:sldChg>
      <pc:sldChg chg="addSp delSp modSp add del mod">
        <pc:chgData name="Wuetrich, Emma" userId="421f43be-f3aa-42b0-96ff-b2928755a920" providerId="ADAL" clId="{1D5C849A-1960-D742-B557-7DECAD2D6FFC}" dt="2022-10-11T18:52:15.552" v="1012" actId="2696"/>
        <pc:sldMkLst>
          <pc:docMk/>
          <pc:sldMk cId="2187415553" sldId="274"/>
        </pc:sldMkLst>
        <pc:spChg chg="mod ord">
          <ac:chgData name="Wuetrich, Emma" userId="421f43be-f3aa-42b0-96ff-b2928755a920" providerId="ADAL" clId="{1D5C849A-1960-D742-B557-7DECAD2D6FFC}" dt="2022-10-11T18:52:05.014" v="1010" actId="26606"/>
          <ac:spMkLst>
            <pc:docMk/>
            <pc:sldMk cId="2187415553" sldId="274"/>
            <ac:spMk id="2" creationId="{47A7882D-6205-E507-D006-6589066B19D2}"/>
          </ac:spMkLst>
        </pc:spChg>
        <pc:spChg chg="mod">
          <ac:chgData name="Wuetrich, Emma" userId="421f43be-f3aa-42b0-96ff-b2928755a920" providerId="ADAL" clId="{1D5C849A-1960-D742-B557-7DECAD2D6FFC}" dt="2022-10-11T18:52:05.014" v="1010" actId="26606"/>
          <ac:spMkLst>
            <pc:docMk/>
            <pc:sldMk cId="2187415553" sldId="274"/>
            <ac:spMk id="5" creationId="{003B19BF-7D25-C6CE-EC94-7F69DF1AFCEB}"/>
          </ac:spMkLst>
        </pc:spChg>
        <pc:spChg chg="del">
          <ac:chgData name="Wuetrich, Emma" userId="421f43be-f3aa-42b0-96ff-b2928755a920" providerId="ADAL" clId="{1D5C849A-1960-D742-B557-7DECAD2D6FFC}" dt="2022-10-11T18:52:05.014" v="1010" actId="26606"/>
          <ac:spMkLst>
            <pc:docMk/>
            <pc:sldMk cId="2187415553" sldId="274"/>
            <ac:spMk id="9" creationId="{2C61293E-6EBE-43EF-A52C-9BEBFD7679D4}"/>
          </ac:spMkLst>
        </pc:spChg>
        <pc:spChg chg="del">
          <ac:chgData name="Wuetrich, Emma" userId="421f43be-f3aa-42b0-96ff-b2928755a920" providerId="ADAL" clId="{1D5C849A-1960-D742-B557-7DECAD2D6FFC}" dt="2022-10-11T18:52:05.014" v="1010" actId="26606"/>
          <ac:spMkLst>
            <pc:docMk/>
            <pc:sldMk cId="2187415553" sldId="274"/>
            <ac:spMk id="11" creationId="{21540236-BFD5-4A9D-8840-4703E7F76825}"/>
          </ac:spMkLst>
        </pc:spChg>
        <pc:spChg chg="add">
          <ac:chgData name="Wuetrich, Emma" userId="421f43be-f3aa-42b0-96ff-b2928755a920" providerId="ADAL" clId="{1D5C849A-1960-D742-B557-7DECAD2D6FFC}" dt="2022-10-11T18:52:05.014" v="1010" actId="26606"/>
          <ac:spMkLst>
            <pc:docMk/>
            <pc:sldMk cId="2187415553" sldId="274"/>
            <ac:spMk id="16" creationId="{59264BFD-360D-430E-B593-7BC0D00FBDEE}"/>
          </ac:spMkLst>
        </pc:spChg>
        <pc:spChg chg="add">
          <ac:chgData name="Wuetrich, Emma" userId="421f43be-f3aa-42b0-96ff-b2928755a920" providerId="ADAL" clId="{1D5C849A-1960-D742-B557-7DECAD2D6FFC}" dt="2022-10-11T18:52:05.014" v="1010" actId="26606"/>
          <ac:spMkLst>
            <pc:docMk/>
            <pc:sldMk cId="2187415553" sldId="274"/>
            <ac:spMk id="22" creationId="{F249C1C3-EBDE-4C27-BD12-A6AE40A4DBC7}"/>
          </ac:spMkLst>
        </pc:spChg>
        <pc:grpChg chg="add">
          <ac:chgData name="Wuetrich, Emma" userId="421f43be-f3aa-42b0-96ff-b2928755a920" providerId="ADAL" clId="{1D5C849A-1960-D742-B557-7DECAD2D6FFC}" dt="2022-10-11T18:52:05.014" v="1010" actId="26606"/>
          <ac:grpSpMkLst>
            <pc:docMk/>
            <pc:sldMk cId="2187415553" sldId="274"/>
            <ac:grpSpMk id="18" creationId="{A4538145-ACBA-40C0-AFBD-DE742723D579}"/>
          </ac:grpSpMkLst>
        </pc:grpChg>
        <pc:picChg chg="del">
          <ac:chgData name="Wuetrich, Emma" userId="421f43be-f3aa-42b0-96ff-b2928755a920" providerId="ADAL" clId="{1D5C849A-1960-D742-B557-7DECAD2D6FFC}" dt="2022-10-11T18:51:34.967" v="1009" actId="478"/>
          <ac:picMkLst>
            <pc:docMk/>
            <pc:sldMk cId="2187415553" sldId="274"/>
            <ac:picMk id="4" creationId="{D71278C3-B879-0570-CB1F-8FA099D28A04}"/>
          </ac:picMkLst>
        </pc:picChg>
        <pc:picChg chg="mod">
          <ac:chgData name="Wuetrich, Emma" userId="421f43be-f3aa-42b0-96ff-b2928755a920" providerId="ADAL" clId="{1D5C849A-1960-D742-B557-7DECAD2D6FFC}" dt="2022-10-11T18:52:10.503" v="1011" actId="27614"/>
          <ac:picMkLst>
            <pc:docMk/>
            <pc:sldMk cId="2187415553" sldId="274"/>
            <ac:picMk id="7" creationId="{C9892D66-53E0-DFBA-5C7C-DC5140CA19A0}"/>
          </ac:picMkLst>
        </pc:picChg>
      </pc:sldChg>
      <pc:sldChg chg="add del ord">
        <pc:chgData name="Wuetrich, Emma" userId="421f43be-f3aa-42b0-96ff-b2928755a920" providerId="ADAL" clId="{1D5C849A-1960-D742-B557-7DECAD2D6FFC}" dt="2022-10-11T18:46:19.550" v="981" actId="2890"/>
        <pc:sldMkLst>
          <pc:docMk/>
          <pc:sldMk cId="2514267490" sldId="274"/>
        </pc:sldMkLst>
      </pc:sldChg>
      <pc:sldChg chg="addSp delSp modSp add mod ord">
        <pc:chgData name="Wuetrich, Emma" userId="421f43be-f3aa-42b0-96ff-b2928755a920" providerId="ADAL" clId="{1D5C849A-1960-D742-B557-7DECAD2D6FFC}" dt="2022-10-11T20:50:33.775" v="2750"/>
        <pc:sldMkLst>
          <pc:docMk/>
          <pc:sldMk cId="2896138069" sldId="275"/>
        </pc:sldMkLst>
        <pc:spChg chg="add del mod">
          <ac:chgData name="Wuetrich, Emma" userId="421f43be-f3aa-42b0-96ff-b2928755a920" providerId="ADAL" clId="{1D5C849A-1960-D742-B557-7DECAD2D6FFC}" dt="2022-10-11T20:40:20.656" v="2115" actId="478"/>
          <ac:spMkLst>
            <pc:docMk/>
            <pc:sldMk cId="2896138069" sldId="275"/>
            <ac:spMk id="2" creationId="{45FB0949-4054-0303-1F70-9AFE6DFC12BE}"/>
          </ac:spMkLst>
        </pc:spChg>
        <pc:spChg chg="add del">
          <ac:chgData name="Wuetrich, Emma" userId="421f43be-f3aa-42b0-96ff-b2928755a920" providerId="ADAL" clId="{1D5C849A-1960-D742-B557-7DECAD2D6FFC}" dt="2022-10-11T20:35:47.311" v="2050"/>
          <ac:spMkLst>
            <pc:docMk/>
            <pc:sldMk cId="2896138069" sldId="275"/>
            <ac:spMk id="3" creationId="{F9147038-3C72-17DD-D395-0BC781E6E297}"/>
          </ac:spMkLst>
        </pc:spChg>
        <pc:spChg chg="add del mod">
          <ac:chgData name="Wuetrich, Emma" userId="421f43be-f3aa-42b0-96ff-b2928755a920" providerId="ADAL" clId="{1D5C849A-1960-D742-B557-7DECAD2D6FFC}" dt="2022-10-11T20:36:19.952" v="2062" actId="478"/>
          <ac:spMkLst>
            <pc:docMk/>
            <pc:sldMk cId="2896138069" sldId="275"/>
            <ac:spMk id="4" creationId="{7C79EC88-2653-EDBC-A1C7-E2E2209A86F8}"/>
          </ac:spMkLst>
        </pc:spChg>
        <pc:spChg chg="mod">
          <ac:chgData name="Wuetrich, Emma" userId="421f43be-f3aa-42b0-96ff-b2928755a920" providerId="ADAL" clId="{1D5C849A-1960-D742-B557-7DECAD2D6FFC}" dt="2022-10-11T20:29:50.591" v="2039" actId="20577"/>
          <ac:spMkLst>
            <pc:docMk/>
            <pc:sldMk cId="2896138069" sldId="275"/>
            <ac:spMk id="7" creationId="{69CC6711-34A7-D5A7-D918-71D2FB35CC7A}"/>
          </ac:spMkLst>
        </pc:spChg>
        <pc:spChg chg="add mod">
          <ac:chgData name="Wuetrich, Emma" userId="421f43be-f3aa-42b0-96ff-b2928755a920" providerId="ADAL" clId="{1D5C849A-1960-D742-B557-7DECAD2D6FFC}" dt="2022-10-11T20:42:57.822" v="2237" actId="1076"/>
          <ac:spMkLst>
            <pc:docMk/>
            <pc:sldMk cId="2896138069" sldId="275"/>
            <ac:spMk id="8" creationId="{AFE2C37C-7737-4C10-6178-AA40B82978ED}"/>
          </ac:spMkLst>
        </pc:spChg>
        <pc:graphicFrameChg chg="mod">
          <ac:chgData name="Wuetrich, Emma" userId="421f43be-f3aa-42b0-96ff-b2928755a920" providerId="ADAL" clId="{1D5C849A-1960-D742-B557-7DECAD2D6FFC}" dt="2022-10-11T20:50:33.775" v="2750"/>
          <ac:graphicFrameMkLst>
            <pc:docMk/>
            <pc:sldMk cId="2896138069" sldId="275"/>
            <ac:graphicFrameMk id="5" creationId="{2EAC1403-B91D-E2FD-A26A-1332FABE229A}"/>
          </ac:graphicFrameMkLst>
        </pc:graphicFrameChg>
      </pc:sldChg>
      <pc:sldChg chg="add del">
        <pc:chgData name="Wuetrich, Emma" userId="421f43be-f3aa-42b0-96ff-b2928755a920" providerId="ADAL" clId="{1D5C849A-1960-D742-B557-7DECAD2D6FFC}" dt="2022-10-11T20:39:41.683" v="2091" actId="2696"/>
        <pc:sldMkLst>
          <pc:docMk/>
          <pc:sldMk cId="583368012" sldId="276"/>
        </pc:sldMkLst>
      </pc:sldChg>
      <pc:sldChg chg="add del">
        <pc:chgData name="Wuetrich, Emma" userId="421f43be-f3aa-42b0-96ff-b2928755a920" providerId="ADAL" clId="{1D5C849A-1960-D742-B557-7DECAD2D6FFC}" dt="2022-10-11T20:39:40.057" v="2090" actId="2696"/>
        <pc:sldMkLst>
          <pc:docMk/>
          <pc:sldMk cId="49044701" sldId="277"/>
        </pc:sldMkLst>
      </pc:sldChg>
      <pc:sldChg chg="addSp delSp modSp add mod">
        <pc:chgData name="Wuetrich, Emma" userId="421f43be-f3aa-42b0-96ff-b2928755a920" providerId="ADAL" clId="{1D5C849A-1960-D742-B557-7DECAD2D6FFC}" dt="2022-10-11T20:51:08.571" v="2752"/>
        <pc:sldMkLst>
          <pc:docMk/>
          <pc:sldMk cId="4080772351" sldId="278"/>
        </pc:sldMkLst>
        <pc:spChg chg="add del mod">
          <ac:chgData name="Wuetrich, Emma" userId="421f43be-f3aa-42b0-96ff-b2928755a920" providerId="ADAL" clId="{1D5C849A-1960-D742-B557-7DECAD2D6FFC}" dt="2022-10-11T20:41:50.724" v="2169" actId="478"/>
          <ac:spMkLst>
            <pc:docMk/>
            <pc:sldMk cId="4080772351" sldId="278"/>
            <ac:spMk id="2" creationId="{45FB0949-4054-0303-1F70-9AFE6DFC12BE}"/>
          </ac:spMkLst>
        </pc:spChg>
        <pc:spChg chg="add del mod">
          <ac:chgData name="Wuetrich, Emma" userId="421f43be-f3aa-42b0-96ff-b2928755a920" providerId="ADAL" clId="{1D5C849A-1960-D742-B557-7DECAD2D6FFC}" dt="2022-10-11T20:42:44.641" v="2236" actId="2711"/>
          <ac:spMkLst>
            <pc:docMk/>
            <pc:sldMk cId="4080772351" sldId="278"/>
            <ac:spMk id="3" creationId="{068BE35A-3E6D-11E3-F26D-0E36E44751C8}"/>
          </ac:spMkLst>
        </pc:spChg>
        <pc:graphicFrameChg chg="mod modGraphic">
          <ac:chgData name="Wuetrich, Emma" userId="421f43be-f3aa-42b0-96ff-b2928755a920" providerId="ADAL" clId="{1D5C849A-1960-D742-B557-7DECAD2D6FFC}" dt="2022-10-11T20:51:08.571" v="2752"/>
          <ac:graphicFrameMkLst>
            <pc:docMk/>
            <pc:sldMk cId="4080772351" sldId="278"/>
            <ac:graphicFrameMk id="5" creationId="{2EAC1403-B91D-E2FD-A26A-1332FABE229A}"/>
          </ac:graphicFrameMkLst>
        </pc:graphicFrameChg>
      </pc:sldChg>
      <pc:sldChg chg="modSp add mod">
        <pc:chgData name="Wuetrich, Emma" userId="421f43be-f3aa-42b0-96ff-b2928755a920" providerId="ADAL" clId="{1D5C849A-1960-D742-B557-7DECAD2D6FFC}" dt="2022-10-11T20:51:23.416" v="2753"/>
        <pc:sldMkLst>
          <pc:docMk/>
          <pc:sldMk cId="1838360115" sldId="279"/>
        </pc:sldMkLst>
        <pc:spChg chg="mod">
          <ac:chgData name="Wuetrich, Emma" userId="421f43be-f3aa-42b0-96ff-b2928755a920" providerId="ADAL" clId="{1D5C849A-1960-D742-B557-7DECAD2D6FFC}" dt="2022-10-11T20:44:04.084" v="2340" actId="20577"/>
          <ac:spMkLst>
            <pc:docMk/>
            <pc:sldMk cId="1838360115" sldId="279"/>
            <ac:spMk id="2" creationId="{45FB0949-4054-0303-1F70-9AFE6DFC12BE}"/>
          </ac:spMkLst>
        </pc:spChg>
        <pc:graphicFrameChg chg="mod">
          <ac:chgData name="Wuetrich, Emma" userId="421f43be-f3aa-42b0-96ff-b2928755a920" providerId="ADAL" clId="{1D5C849A-1960-D742-B557-7DECAD2D6FFC}" dt="2022-10-11T20:51:23.416" v="2753"/>
          <ac:graphicFrameMkLst>
            <pc:docMk/>
            <pc:sldMk cId="1838360115" sldId="279"/>
            <ac:graphicFrameMk id="5" creationId="{2EAC1403-B91D-E2FD-A26A-1332FABE229A}"/>
          </ac:graphicFrameMkLst>
        </pc:graphicFrameChg>
      </pc:sldChg>
      <pc:sldChg chg="addSp delSp modSp add mod ord">
        <pc:chgData name="Wuetrich, Emma" userId="421f43be-f3aa-42b0-96ff-b2928755a920" providerId="ADAL" clId="{1D5C849A-1960-D742-B557-7DECAD2D6FFC}" dt="2022-10-11T20:47:57.497" v="2749" actId="207"/>
        <pc:sldMkLst>
          <pc:docMk/>
          <pc:sldMk cId="102013086" sldId="280"/>
        </pc:sldMkLst>
        <pc:spChg chg="mod">
          <ac:chgData name="Wuetrich, Emma" userId="421f43be-f3aa-42b0-96ff-b2928755a920" providerId="ADAL" clId="{1D5C849A-1960-D742-B557-7DECAD2D6FFC}" dt="2022-10-11T20:47:57.497" v="2749" actId="207"/>
          <ac:spMkLst>
            <pc:docMk/>
            <pc:sldMk cId="102013086" sldId="280"/>
            <ac:spMk id="2" creationId="{05B312C7-B194-EB60-E289-0D8BBC8BA946}"/>
          </ac:spMkLst>
        </pc:spChg>
        <pc:spChg chg="del">
          <ac:chgData name="Wuetrich, Emma" userId="421f43be-f3aa-42b0-96ff-b2928755a920" providerId="ADAL" clId="{1D5C849A-1960-D742-B557-7DECAD2D6FFC}" dt="2022-10-11T20:44:47.847" v="2360" actId="478"/>
          <ac:spMkLst>
            <pc:docMk/>
            <pc:sldMk cId="102013086" sldId="280"/>
            <ac:spMk id="4" creationId="{0BCBA0CF-0397-8D3C-15AE-058567A7B543}"/>
          </ac:spMkLst>
        </pc:spChg>
        <pc:spChg chg="add mod">
          <ac:chgData name="Wuetrich, Emma" userId="421f43be-f3aa-42b0-96ff-b2928755a920" providerId="ADAL" clId="{1D5C849A-1960-D742-B557-7DECAD2D6FFC}" dt="2022-10-11T20:47:39.536" v="2747" actId="20577"/>
          <ac:spMkLst>
            <pc:docMk/>
            <pc:sldMk cId="102013086" sldId="280"/>
            <ac:spMk id="6" creationId="{F5E0073D-9943-5959-864F-800CC2862DD8}"/>
          </ac:spMkLst>
        </pc:spChg>
      </pc:sldChg>
      <pc:sldChg chg="addSp delSp modSp new mod">
        <pc:chgData name="Wuetrich, Emma" userId="421f43be-f3aa-42b0-96ff-b2928755a920" providerId="ADAL" clId="{1D5C849A-1960-D742-B557-7DECAD2D6FFC}" dt="2022-10-12T13:27:18.679" v="3068" actId="20577"/>
        <pc:sldMkLst>
          <pc:docMk/>
          <pc:sldMk cId="147186623" sldId="281"/>
        </pc:sldMkLst>
        <pc:spChg chg="add mod">
          <ac:chgData name="Wuetrich, Emma" userId="421f43be-f3aa-42b0-96ff-b2928755a920" providerId="ADAL" clId="{1D5C849A-1960-D742-B557-7DECAD2D6FFC}" dt="2022-10-11T21:10:16.668" v="2909" actId="14100"/>
          <ac:spMkLst>
            <pc:docMk/>
            <pc:sldMk cId="147186623" sldId="281"/>
            <ac:spMk id="11" creationId="{9B651344-2DFE-53F7-CF95-DEDC5595D307}"/>
          </ac:spMkLst>
        </pc:spChg>
        <pc:spChg chg="add mod">
          <ac:chgData name="Wuetrich, Emma" userId="421f43be-f3aa-42b0-96ff-b2928755a920" providerId="ADAL" clId="{1D5C849A-1960-D742-B557-7DECAD2D6FFC}" dt="2022-10-12T13:27:18.679" v="3068" actId="20577"/>
          <ac:spMkLst>
            <pc:docMk/>
            <pc:sldMk cId="147186623" sldId="281"/>
            <ac:spMk id="12" creationId="{4336B385-6644-2579-D3DF-DEB738B3FD6E}"/>
          </ac:spMkLst>
        </pc:spChg>
        <pc:grpChg chg="add mod">
          <ac:chgData name="Wuetrich, Emma" userId="421f43be-f3aa-42b0-96ff-b2928755a920" providerId="ADAL" clId="{1D5C849A-1960-D742-B557-7DECAD2D6FFC}" dt="2022-10-11T21:10:23.308" v="2910" actId="1076"/>
          <ac:grpSpMkLst>
            <pc:docMk/>
            <pc:sldMk cId="147186623" sldId="281"/>
            <ac:grpSpMk id="10" creationId="{3CC6D74C-BDDE-9630-BC80-85A4BE2F1214}"/>
          </ac:grpSpMkLst>
        </pc:grpChg>
        <pc:picChg chg="add mod">
          <ac:chgData name="Wuetrich, Emma" userId="421f43be-f3aa-42b0-96ff-b2928755a920" providerId="ADAL" clId="{1D5C849A-1960-D742-B557-7DECAD2D6FFC}" dt="2022-10-11T21:10:23.308" v="2910" actId="1076"/>
          <ac:picMkLst>
            <pc:docMk/>
            <pc:sldMk cId="147186623" sldId="281"/>
            <ac:picMk id="2" creationId="{5734B849-D6E3-350D-E616-329601AAAED5}"/>
          </ac:picMkLst>
        </pc:picChg>
        <pc:picChg chg="add mod">
          <ac:chgData name="Wuetrich, Emma" userId="421f43be-f3aa-42b0-96ff-b2928755a920" providerId="ADAL" clId="{1D5C849A-1960-D742-B557-7DECAD2D6FFC}" dt="2022-10-11T21:10:23.308" v="2910" actId="1076"/>
          <ac:picMkLst>
            <pc:docMk/>
            <pc:sldMk cId="147186623" sldId="281"/>
            <ac:picMk id="3" creationId="{33F2EB26-E41D-F145-BE9C-1A3CDA0C4FCF}"/>
          </ac:picMkLst>
        </pc:picChg>
        <pc:picChg chg="add mod">
          <ac:chgData name="Wuetrich, Emma" userId="421f43be-f3aa-42b0-96ff-b2928755a920" providerId="ADAL" clId="{1D5C849A-1960-D742-B557-7DECAD2D6FFC}" dt="2022-10-11T21:10:23.308" v="2910" actId="1076"/>
          <ac:picMkLst>
            <pc:docMk/>
            <pc:sldMk cId="147186623" sldId="281"/>
            <ac:picMk id="4" creationId="{0994C1EE-A5F0-F247-4909-230C6D770F5C}"/>
          </ac:picMkLst>
        </pc:picChg>
        <pc:picChg chg="add mod">
          <ac:chgData name="Wuetrich, Emma" userId="421f43be-f3aa-42b0-96ff-b2928755a920" providerId="ADAL" clId="{1D5C849A-1960-D742-B557-7DECAD2D6FFC}" dt="2022-10-11T21:10:23.308" v="2910" actId="1076"/>
          <ac:picMkLst>
            <pc:docMk/>
            <pc:sldMk cId="147186623" sldId="281"/>
            <ac:picMk id="5" creationId="{53C9E6EA-B30A-6F24-4D55-F17B7522614F}"/>
          </ac:picMkLst>
        </pc:picChg>
        <pc:picChg chg="add mod">
          <ac:chgData name="Wuetrich, Emma" userId="421f43be-f3aa-42b0-96ff-b2928755a920" providerId="ADAL" clId="{1D5C849A-1960-D742-B557-7DECAD2D6FFC}" dt="2022-10-11T21:10:23.308" v="2910" actId="1076"/>
          <ac:picMkLst>
            <pc:docMk/>
            <pc:sldMk cId="147186623" sldId="281"/>
            <ac:picMk id="6" creationId="{000A932F-351D-FAAF-86C3-9E23EB4CE089}"/>
          </ac:picMkLst>
        </pc:picChg>
        <pc:picChg chg="add del mod">
          <ac:chgData name="Wuetrich, Emma" userId="421f43be-f3aa-42b0-96ff-b2928755a920" providerId="ADAL" clId="{1D5C849A-1960-D742-B557-7DECAD2D6FFC}" dt="2022-10-11T21:09:08.137" v="2816" actId="478"/>
          <ac:picMkLst>
            <pc:docMk/>
            <pc:sldMk cId="147186623" sldId="281"/>
            <ac:picMk id="9" creationId="{45FD3101-DCCE-4F41-7CCD-2035A5FA8152}"/>
          </ac:picMkLst>
        </pc:picChg>
        <pc:picChg chg="add mod">
          <ac:chgData name="Wuetrich, Emma" userId="421f43be-f3aa-42b0-96ff-b2928755a920" providerId="ADAL" clId="{1D5C849A-1960-D742-B557-7DECAD2D6FFC}" dt="2022-10-11T21:10:23.308" v="2910" actId="1076"/>
          <ac:picMkLst>
            <pc:docMk/>
            <pc:sldMk cId="147186623" sldId="281"/>
            <ac:picMk id="4098" creationId="{484CD280-90C4-2561-B8F8-09D8BBC1896F}"/>
          </ac:picMkLst>
        </pc:picChg>
        <pc:cxnChg chg="add del mod">
          <ac:chgData name="Wuetrich, Emma" userId="421f43be-f3aa-42b0-96ff-b2928755a920" providerId="ADAL" clId="{1D5C849A-1960-D742-B557-7DECAD2D6FFC}" dt="2022-10-11T21:09:10.298" v="2817" actId="478"/>
          <ac:cxnSpMkLst>
            <pc:docMk/>
            <pc:sldMk cId="147186623" sldId="281"/>
            <ac:cxnSpMk id="8" creationId="{3F1E1EF7-23B9-3D6C-33DE-722D97B274EF}"/>
          </ac:cxnSpMkLst>
        </pc:cxn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image" Target="../media/image3.png"/></Relationships>
</file>

<file path=ppt/diagrams/_rels/data2.xml.rels><?xml version="1.0" encoding="UTF-8" standalone="yes"?>
<Relationships xmlns="http://schemas.openxmlformats.org/package/2006/relationships"><Relationship Id="rId1" Type="http://schemas.openxmlformats.org/officeDocument/2006/relationships/image" Target="../media/image10.jpg"/></Relationships>
</file>

<file path=ppt/diagrams/_rels/data3.xml.rels><?xml version="1.0" encoding="UTF-8" standalone="yes"?>
<Relationships xmlns="http://schemas.openxmlformats.org/package/2006/relationships"><Relationship Id="rId1" Type="http://schemas.openxmlformats.org/officeDocument/2006/relationships/image" Target="../media/image11.jpg"/></Relationships>
</file>

<file path=ppt/diagrams/_rels/data4.xml.rels><?xml version="1.0" encoding="UTF-8" standalone="yes"?>
<Relationships xmlns="http://schemas.openxmlformats.org/package/2006/relationships"><Relationship Id="rId1" Type="http://schemas.openxmlformats.org/officeDocument/2006/relationships/image" Target="../media/image12.jp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0.jpg"/></Relationships>
</file>

<file path=ppt/diagrams/_rels/drawing3.xml.rels><?xml version="1.0" encoding="UTF-8" standalone="yes"?>
<Relationships xmlns="http://schemas.openxmlformats.org/package/2006/relationships"><Relationship Id="rId1" Type="http://schemas.openxmlformats.org/officeDocument/2006/relationships/image" Target="../media/image11.jpg"/></Relationships>
</file>

<file path=ppt/diagrams/_rels/drawing4.xml.rels><?xml version="1.0" encoding="UTF-8" standalone="yes"?>
<Relationships xmlns="http://schemas.openxmlformats.org/package/2006/relationships"><Relationship Id="rId1" Type="http://schemas.openxmlformats.org/officeDocument/2006/relationships/image" Target="../media/image12.jp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0794EB-5D8D-DB43-B9E9-151F5D998837}" type="doc">
      <dgm:prSet loTypeId="urn:microsoft.com/office/officeart/2005/8/layout/vList3" loCatId="" qsTypeId="urn:microsoft.com/office/officeart/2005/8/quickstyle/simple1" qsCatId="simple" csTypeId="urn:microsoft.com/office/officeart/2005/8/colors/colorful3" csCatId="colorful" phldr="1"/>
      <dgm:spPr/>
    </dgm:pt>
    <dgm:pt modelId="{5F8C28BA-B069-9C48-B97F-31D20120D3AE}">
      <dgm:prSet phldrT="[Text]"/>
      <dgm:spPr>
        <a:solidFill>
          <a:srgbClr val="52C7C7"/>
        </a:solidFill>
      </dgm:spPr>
      <dgm:t>
        <a:bodyPr/>
        <a:lstStyle/>
        <a:p>
          <a:r>
            <a:rPr lang="en-US" dirty="0">
              <a:latin typeface="Gill Sans MT" panose="020B0502020104020203" pitchFamily="34" charset="77"/>
            </a:rPr>
            <a:t>acknowledgement of limited perspectives</a:t>
          </a:r>
        </a:p>
      </dgm:t>
    </dgm:pt>
    <dgm:pt modelId="{102F8CBA-1172-EB49-94C2-59AE4F6FFEEB}" type="parTrans" cxnId="{233460A2-F0B8-0A4C-B16C-CB6EFA6324FE}">
      <dgm:prSet/>
      <dgm:spPr/>
      <dgm:t>
        <a:bodyPr/>
        <a:lstStyle/>
        <a:p>
          <a:endParaRPr lang="en-US"/>
        </a:p>
      </dgm:t>
    </dgm:pt>
    <dgm:pt modelId="{8E07C1FF-B558-FF41-A628-EEA50EC1205B}" type="sibTrans" cxnId="{233460A2-F0B8-0A4C-B16C-CB6EFA6324FE}">
      <dgm:prSet/>
      <dgm:spPr/>
      <dgm:t>
        <a:bodyPr/>
        <a:lstStyle/>
        <a:p>
          <a:endParaRPr lang="en-US"/>
        </a:p>
      </dgm:t>
    </dgm:pt>
    <dgm:pt modelId="{B401FD18-FBB3-7147-9637-47911D87721E}">
      <dgm:prSet phldrT="[Text]"/>
      <dgm:spPr>
        <a:solidFill>
          <a:srgbClr val="747361"/>
        </a:solidFill>
      </dgm:spPr>
      <dgm:t>
        <a:bodyPr/>
        <a:lstStyle/>
        <a:p>
          <a:r>
            <a:rPr lang="en-US" dirty="0"/>
            <a:t>professional and student backgrounds</a:t>
          </a:r>
        </a:p>
      </dgm:t>
    </dgm:pt>
    <dgm:pt modelId="{AD23318B-448D-E34D-ADD7-B45B54DA09C7}" type="parTrans" cxnId="{0237B104-7A57-524F-8349-F22F80230FA9}">
      <dgm:prSet/>
      <dgm:spPr/>
      <dgm:t>
        <a:bodyPr/>
        <a:lstStyle/>
        <a:p>
          <a:endParaRPr lang="en-US"/>
        </a:p>
      </dgm:t>
    </dgm:pt>
    <dgm:pt modelId="{8AD919F6-B822-5240-93AA-663E29B38B1B}" type="sibTrans" cxnId="{0237B104-7A57-524F-8349-F22F80230FA9}">
      <dgm:prSet/>
      <dgm:spPr/>
      <dgm:t>
        <a:bodyPr/>
        <a:lstStyle/>
        <a:p>
          <a:endParaRPr lang="en-US"/>
        </a:p>
      </dgm:t>
    </dgm:pt>
    <dgm:pt modelId="{EE83680E-068C-5943-B4A3-25FA983328DE}">
      <dgm:prSet phldrT="[Text]"/>
      <dgm:spPr>
        <a:solidFill>
          <a:srgbClr val="E56501"/>
        </a:solidFill>
      </dgm:spPr>
      <dgm:t>
        <a:bodyPr/>
        <a:lstStyle/>
        <a:p>
          <a:r>
            <a:rPr lang="en-US" dirty="0"/>
            <a:t>invitation of the experiences of others</a:t>
          </a:r>
        </a:p>
      </dgm:t>
    </dgm:pt>
    <dgm:pt modelId="{972FA1C6-7140-3643-B181-1B7DD6FCA910}" type="parTrans" cxnId="{E06ADC15-95CE-454F-A7AD-C47003F42150}">
      <dgm:prSet/>
      <dgm:spPr/>
      <dgm:t>
        <a:bodyPr/>
        <a:lstStyle/>
        <a:p>
          <a:endParaRPr lang="en-US"/>
        </a:p>
      </dgm:t>
    </dgm:pt>
    <dgm:pt modelId="{B2029558-4B09-C545-945B-760DBFA53409}" type="sibTrans" cxnId="{E06ADC15-95CE-454F-A7AD-C47003F42150}">
      <dgm:prSet/>
      <dgm:spPr/>
      <dgm:t>
        <a:bodyPr/>
        <a:lstStyle/>
        <a:p>
          <a:endParaRPr lang="en-US"/>
        </a:p>
      </dgm:t>
    </dgm:pt>
    <dgm:pt modelId="{110BABEE-A2F0-0E4D-857A-7C74706D02E6}" type="pres">
      <dgm:prSet presAssocID="{D00794EB-5D8D-DB43-B9E9-151F5D998837}" presName="linearFlow" presStyleCnt="0">
        <dgm:presLayoutVars>
          <dgm:dir/>
          <dgm:resizeHandles val="exact"/>
        </dgm:presLayoutVars>
      </dgm:prSet>
      <dgm:spPr/>
    </dgm:pt>
    <dgm:pt modelId="{45DAAA00-6E10-3F46-AFA5-FC793F6E0ECC}" type="pres">
      <dgm:prSet presAssocID="{5F8C28BA-B069-9C48-B97F-31D20120D3AE}" presName="composite" presStyleCnt="0"/>
      <dgm:spPr/>
    </dgm:pt>
    <dgm:pt modelId="{CE265022-C546-7745-8F8C-601A182B19AC}" type="pres">
      <dgm:prSet presAssocID="{5F8C28BA-B069-9C48-B97F-31D20120D3AE}"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pt>
    <dgm:pt modelId="{365C02CB-D577-FC4C-A5FF-C47632D6FBEF}" type="pres">
      <dgm:prSet presAssocID="{5F8C28BA-B069-9C48-B97F-31D20120D3AE}" presName="txShp" presStyleLbl="node1" presStyleIdx="0" presStyleCnt="3">
        <dgm:presLayoutVars>
          <dgm:bulletEnabled val="1"/>
        </dgm:presLayoutVars>
      </dgm:prSet>
      <dgm:spPr/>
    </dgm:pt>
    <dgm:pt modelId="{FBA458A6-7B81-E44A-A029-6AFF76955ADD}" type="pres">
      <dgm:prSet presAssocID="{8E07C1FF-B558-FF41-A628-EEA50EC1205B}" presName="spacing" presStyleCnt="0"/>
      <dgm:spPr/>
    </dgm:pt>
    <dgm:pt modelId="{CF7037EA-1E27-C946-8E4E-559344A5C146}" type="pres">
      <dgm:prSet presAssocID="{B401FD18-FBB3-7147-9637-47911D87721E}" presName="composite" presStyleCnt="0"/>
      <dgm:spPr/>
    </dgm:pt>
    <dgm:pt modelId="{26342382-AC6E-4940-9245-8036068BE947}" type="pres">
      <dgm:prSet presAssocID="{B401FD18-FBB3-7147-9637-47911D87721E}" presName="imgShp" presStyleLbl="fgImgPlace1" presStyleIdx="1" presStyleCnt="3"/>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62652" r="-15348"/>
          </a:stretch>
        </a:blipFill>
      </dgm:spPr>
    </dgm:pt>
    <dgm:pt modelId="{81E2BBDF-70C7-5843-B65B-4CB12ABCEC30}" type="pres">
      <dgm:prSet presAssocID="{B401FD18-FBB3-7147-9637-47911D87721E}" presName="txShp" presStyleLbl="node1" presStyleIdx="1" presStyleCnt="3">
        <dgm:presLayoutVars>
          <dgm:bulletEnabled val="1"/>
        </dgm:presLayoutVars>
      </dgm:prSet>
      <dgm:spPr/>
    </dgm:pt>
    <dgm:pt modelId="{6B6A46BC-0CB1-7D41-B101-D40D0134486F}" type="pres">
      <dgm:prSet presAssocID="{8AD919F6-B822-5240-93AA-663E29B38B1B}" presName="spacing" presStyleCnt="0"/>
      <dgm:spPr/>
    </dgm:pt>
    <dgm:pt modelId="{CBD313A0-19CE-AF40-9255-78459F74A3A6}" type="pres">
      <dgm:prSet presAssocID="{EE83680E-068C-5943-B4A3-25FA983328DE}" presName="composite" presStyleCnt="0"/>
      <dgm:spPr/>
    </dgm:pt>
    <dgm:pt modelId="{2D080CD8-4178-B548-AC03-C0DE394B2363}" type="pres">
      <dgm:prSet presAssocID="{EE83680E-068C-5943-B4A3-25FA983328DE}" presName="imgShp" presStyleLbl="fgImgPlace1" presStyleIdx="2" presStyleCnt="3"/>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20828" t="-19032" r="-13720" b="-26279"/>
          </a:stretch>
        </a:blipFill>
      </dgm:spPr>
    </dgm:pt>
    <dgm:pt modelId="{AB549329-898D-784D-8E85-CDC32CAD71EB}" type="pres">
      <dgm:prSet presAssocID="{EE83680E-068C-5943-B4A3-25FA983328DE}" presName="txShp" presStyleLbl="node1" presStyleIdx="2" presStyleCnt="3">
        <dgm:presLayoutVars>
          <dgm:bulletEnabled val="1"/>
        </dgm:presLayoutVars>
      </dgm:prSet>
      <dgm:spPr/>
    </dgm:pt>
  </dgm:ptLst>
  <dgm:cxnLst>
    <dgm:cxn modelId="{0237B104-7A57-524F-8349-F22F80230FA9}" srcId="{D00794EB-5D8D-DB43-B9E9-151F5D998837}" destId="{B401FD18-FBB3-7147-9637-47911D87721E}" srcOrd="1" destOrd="0" parTransId="{AD23318B-448D-E34D-ADD7-B45B54DA09C7}" sibTransId="{8AD919F6-B822-5240-93AA-663E29B38B1B}"/>
    <dgm:cxn modelId="{E06ADC15-95CE-454F-A7AD-C47003F42150}" srcId="{D00794EB-5D8D-DB43-B9E9-151F5D998837}" destId="{EE83680E-068C-5943-B4A3-25FA983328DE}" srcOrd="2" destOrd="0" parTransId="{972FA1C6-7140-3643-B181-1B7DD6FCA910}" sibTransId="{B2029558-4B09-C545-945B-760DBFA53409}"/>
    <dgm:cxn modelId="{A9E2A481-7FDD-2D4D-88CC-1A71B486915C}" type="presOf" srcId="{B401FD18-FBB3-7147-9637-47911D87721E}" destId="{81E2BBDF-70C7-5843-B65B-4CB12ABCEC30}" srcOrd="0" destOrd="0" presId="urn:microsoft.com/office/officeart/2005/8/layout/vList3"/>
    <dgm:cxn modelId="{47F1159B-EABD-F44C-8290-FD4E328C206E}" type="presOf" srcId="{D00794EB-5D8D-DB43-B9E9-151F5D998837}" destId="{110BABEE-A2F0-0E4D-857A-7C74706D02E6}" srcOrd="0" destOrd="0" presId="urn:microsoft.com/office/officeart/2005/8/layout/vList3"/>
    <dgm:cxn modelId="{233460A2-F0B8-0A4C-B16C-CB6EFA6324FE}" srcId="{D00794EB-5D8D-DB43-B9E9-151F5D998837}" destId="{5F8C28BA-B069-9C48-B97F-31D20120D3AE}" srcOrd="0" destOrd="0" parTransId="{102F8CBA-1172-EB49-94C2-59AE4F6FFEEB}" sibTransId="{8E07C1FF-B558-FF41-A628-EEA50EC1205B}"/>
    <dgm:cxn modelId="{DDC947A5-1359-8241-B680-8337ADBF2913}" type="presOf" srcId="{EE83680E-068C-5943-B4A3-25FA983328DE}" destId="{AB549329-898D-784D-8E85-CDC32CAD71EB}" srcOrd="0" destOrd="0" presId="urn:microsoft.com/office/officeart/2005/8/layout/vList3"/>
    <dgm:cxn modelId="{3F9FD7AB-3A50-594B-8725-4566235AFD2C}" type="presOf" srcId="{5F8C28BA-B069-9C48-B97F-31D20120D3AE}" destId="{365C02CB-D577-FC4C-A5FF-C47632D6FBEF}" srcOrd="0" destOrd="0" presId="urn:microsoft.com/office/officeart/2005/8/layout/vList3"/>
    <dgm:cxn modelId="{29C6631A-82D4-4048-BE77-BF6FC4672E5B}" type="presParOf" srcId="{110BABEE-A2F0-0E4D-857A-7C74706D02E6}" destId="{45DAAA00-6E10-3F46-AFA5-FC793F6E0ECC}" srcOrd="0" destOrd="0" presId="urn:microsoft.com/office/officeart/2005/8/layout/vList3"/>
    <dgm:cxn modelId="{14B453D6-519D-9847-A9A6-239381C5F1AF}" type="presParOf" srcId="{45DAAA00-6E10-3F46-AFA5-FC793F6E0ECC}" destId="{CE265022-C546-7745-8F8C-601A182B19AC}" srcOrd="0" destOrd="0" presId="urn:microsoft.com/office/officeart/2005/8/layout/vList3"/>
    <dgm:cxn modelId="{76A5A8DD-95A5-1941-ABBE-45FE87F92E81}" type="presParOf" srcId="{45DAAA00-6E10-3F46-AFA5-FC793F6E0ECC}" destId="{365C02CB-D577-FC4C-A5FF-C47632D6FBEF}" srcOrd="1" destOrd="0" presId="urn:microsoft.com/office/officeart/2005/8/layout/vList3"/>
    <dgm:cxn modelId="{AB5126C0-CB74-6C43-88B8-C55398325F42}" type="presParOf" srcId="{110BABEE-A2F0-0E4D-857A-7C74706D02E6}" destId="{FBA458A6-7B81-E44A-A029-6AFF76955ADD}" srcOrd="1" destOrd="0" presId="urn:microsoft.com/office/officeart/2005/8/layout/vList3"/>
    <dgm:cxn modelId="{89AD2A63-09D0-D54B-B2EB-72DE79542797}" type="presParOf" srcId="{110BABEE-A2F0-0E4D-857A-7C74706D02E6}" destId="{CF7037EA-1E27-C946-8E4E-559344A5C146}" srcOrd="2" destOrd="0" presId="urn:microsoft.com/office/officeart/2005/8/layout/vList3"/>
    <dgm:cxn modelId="{A67CC610-323A-224D-9E7A-B6D182D7574B}" type="presParOf" srcId="{CF7037EA-1E27-C946-8E4E-559344A5C146}" destId="{26342382-AC6E-4940-9245-8036068BE947}" srcOrd="0" destOrd="0" presId="urn:microsoft.com/office/officeart/2005/8/layout/vList3"/>
    <dgm:cxn modelId="{51D116A5-8141-2949-8CF1-4A55B0A668C4}" type="presParOf" srcId="{CF7037EA-1E27-C946-8E4E-559344A5C146}" destId="{81E2BBDF-70C7-5843-B65B-4CB12ABCEC30}" srcOrd="1" destOrd="0" presId="urn:microsoft.com/office/officeart/2005/8/layout/vList3"/>
    <dgm:cxn modelId="{474796A9-B2EE-A34C-AAA7-BFF2FB2669C3}" type="presParOf" srcId="{110BABEE-A2F0-0E4D-857A-7C74706D02E6}" destId="{6B6A46BC-0CB1-7D41-B101-D40D0134486F}" srcOrd="3" destOrd="0" presId="urn:microsoft.com/office/officeart/2005/8/layout/vList3"/>
    <dgm:cxn modelId="{BA711376-B8FC-6744-A75B-D4B689C35218}" type="presParOf" srcId="{110BABEE-A2F0-0E4D-857A-7C74706D02E6}" destId="{CBD313A0-19CE-AF40-9255-78459F74A3A6}" srcOrd="4" destOrd="0" presId="urn:microsoft.com/office/officeart/2005/8/layout/vList3"/>
    <dgm:cxn modelId="{1AAA5498-2414-9748-B8B4-C7595DD1C38B}" type="presParOf" srcId="{CBD313A0-19CE-AF40-9255-78459F74A3A6}" destId="{2D080CD8-4178-B548-AC03-C0DE394B2363}" srcOrd="0" destOrd="0" presId="urn:microsoft.com/office/officeart/2005/8/layout/vList3"/>
    <dgm:cxn modelId="{8C1CFE65-7BD6-644E-838C-64155153ADC7}" type="presParOf" srcId="{CBD313A0-19CE-AF40-9255-78459F74A3A6}" destId="{AB549329-898D-784D-8E85-CDC32CAD71E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0794EB-5D8D-DB43-B9E9-151F5D998837}" type="doc">
      <dgm:prSet loTypeId="urn:microsoft.com/office/officeart/2005/8/layout/vList3" loCatId="" qsTypeId="urn:microsoft.com/office/officeart/2005/8/quickstyle/simple1" qsCatId="simple" csTypeId="urn:microsoft.com/office/officeart/2005/8/colors/colorful3" csCatId="colorful" phldr="1"/>
      <dgm:spPr/>
    </dgm:pt>
    <dgm:pt modelId="{5F8C28BA-B069-9C48-B97F-31D20120D3AE}">
      <dgm:prSet phldrT="[Text]"/>
      <dgm:spPr>
        <a:solidFill>
          <a:srgbClr val="52C7C7"/>
        </a:solidFill>
      </dgm:spPr>
      <dgm:t>
        <a:bodyPr/>
        <a:lstStyle/>
        <a:p>
          <a:r>
            <a:rPr lang="en-US" dirty="0">
              <a:latin typeface="Gill Sans MT" panose="020B0502020104020203" pitchFamily="34" charset="77"/>
            </a:rPr>
            <a:t>HETERONORMATIVE</a:t>
          </a:r>
        </a:p>
      </dgm:t>
    </dgm:pt>
    <dgm:pt modelId="{102F8CBA-1172-EB49-94C2-59AE4F6FFEEB}" type="parTrans" cxnId="{233460A2-F0B8-0A4C-B16C-CB6EFA6324FE}">
      <dgm:prSet/>
      <dgm:spPr/>
      <dgm:t>
        <a:bodyPr/>
        <a:lstStyle/>
        <a:p>
          <a:endParaRPr lang="en-US"/>
        </a:p>
      </dgm:t>
    </dgm:pt>
    <dgm:pt modelId="{8E07C1FF-B558-FF41-A628-EEA50EC1205B}" type="sibTrans" cxnId="{233460A2-F0B8-0A4C-B16C-CB6EFA6324FE}">
      <dgm:prSet/>
      <dgm:spPr/>
      <dgm:t>
        <a:bodyPr/>
        <a:lstStyle/>
        <a:p>
          <a:endParaRPr lang="en-US"/>
        </a:p>
      </dgm:t>
    </dgm:pt>
    <dgm:pt modelId="{110BABEE-A2F0-0E4D-857A-7C74706D02E6}" type="pres">
      <dgm:prSet presAssocID="{D00794EB-5D8D-DB43-B9E9-151F5D998837}" presName="linearFlow" presStyleCnt="0">
        <dgm:presLayoutVars>
          <dgm:dir/>
          <dgm:resizeHandles val="exact"/>
        </dgm:presLayoutVars>
      </dgm:prSet>
      <dgm:spPr/>
    </dgm:pt>
    <dgm:pt modelId="{45DAAA00-6E10-3F46-AFA5-FC793F6E0ECC}" type="pres">
      <dgm:prSet presAssocID="{5F8C28BA-B069-9C48-B97F-31D20120D3AE}" presName="composite" presStyleCnt="0"/>
      <dgm:spPr/>
    </dgm:pt>
    <dgm:pt modelId="{CE265022-C546-7745-8F8C-601A182B19AC}" type="pres">
      <dgm:prSet presAssocID="{5F8C28BA-B069-9C48-B97F-31D20120D3AE}" presName="imgShp" presStyleLbl="fgImgPlace1" presStyleIdx="0" presStyleCnt="1" custLinFactNeighborX="-8910"/>
      <dgm:spPr>
        <a:blipFill>
          <a:blip xmlns:r="http://schemas.openxmlformats.org/officeDocument/2006/relationships" r:embed="rId1">
            <a:extLst>
              <a:ext uri="{28A0092B-C50C-407E-A947-70E740481C1C}">
                <a14:useLocalDpi xmlns:a14="http://schemas.microsoft.com/office/drawing/2010/main" val="0"/>
              </a:ext>
            </a:extLst>
          </a:blip>
          <a:srcRect/>
          <a:stretch>
            <a:fillRect t="-21000" b="-21000"/>
          </a:stretch>
        </a:blipFill>
      </dgm:spPr>
    </dgm:pt>
    <dgm:pt modelId="{365C02CB-D577-FC4C-A5FF-C47632D6FBEF}" type="pres">
      <dgm:prSet presAssocID="{5F8C28BA-B069-9C48-B97F-31D20120D3AE}" presName="txShp" presStyleLbl="node1" presStyleIdx="0" presStyleCnt="1" custLinFactNeighborX="-1368">
        <dgm:presLayoutVars>
          <dgm:bulletEnabled val="1"/>
        </dgm:presLayoutVars>
      </dgm:prSet>
      <dgm:spPr/>
    </dgm:pt>
  </dgm:ptLst>
  <dgm:cxnLst>
    <dgm:cxn modelId="{47F1159B-EABD-F44C-8290-FD4E328C206E}" type="presOf" srcId="{D00794EB-5D8D-DB43-B9E9-151F5D998837}" destId="{110BABEE-A2F0-0E4D-857A-7C74706D02E6}" srcOrd="0" destOrd="0" presId="urn:microsoft.com/office/officeart/2005/8/layout/vList3"/>
    <dgm:cxn modelId="{233460A2-F0B8-0A4C-B16C-CB6EFA6324FE}" srcId="{D00794EB-5D8D-DB43-B9E9-151F5D998837}" destId="{5F8C28BA-B069-9C48-B97F-31D20120D3AE}" srcOrd="0" destOrd="0" parTransId="{102F8CBA-1172-EB49-94C2-59AE4F6FFEEB}" sibTransId="{8E07C1FF-B558-FF41-A628-EEA50EC1205B}"/>
    <dgm:cxn modelId="{3F9FD7AB-3A50-594B-8725-4566235AFD2C}" type="presOf" srcId="{5F8C28BA-B069-9C48-B97F-31D20120D3AE}" destId="{365C02CB-D577-FC4C-A5FF-C47632D6FBEF}" srcOrd="0" destOrd="0" presId="urn:microsoft.com/office/officeart/2005/8/layout/vList3"/>
    <dgm:cxn modelId="{29C6631A-82D4-4048-BE77-BF6FC4672E5B}" type="presParOf" srcId="{110BABEE-A2F0-0E4D-857A-7C74706D02E6}" destId="{45DAAA00-6E10-3F46-AFA5-FC793F6E0ECC}" srcOrd="0" destOrd="0" presId="urn:microsoft.com/office/officeart/2005/8/layout/vList3"/>
    <dgm:cxn modelId="{14B453D6-519D-9847-A9A6-239381C5F1AF}" type="presParOf" srcId="{45DAAA00-6E10-3F46-AFA5-FC793F6E0ECC}" destId="{CE265022-C546-7745-8F8C-601A182B19AC}" srcOrd="0" destOrd="0" presId="urn:microsoft.com/office/officeart/2005/8/layout/vList3"/>
    <dgm:cxn modelId="{76A5A8DD-95A5-1941-ABBE-45FE87F92E81}" type="presParOf" srcId="{45DAAA00-6E10-3F46-AFA5-FC793F6E0ECC}" destId="{365C02CB-D577-FC4C-A5FF-C47632D6FBE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0794EB-5D8D-DB43-B9E9-151F5D998837}" type="doc">
      <dgm:prSet loTypeId="urn:microsoft.com/office/officeart/2005/8/layout/vList3" loCatId="" qsTypeId="urn:microsoft.com/office/officeart/2005/8/quickstyle/simple1" qsCatId="simple" csTypeId="urn:microsoft.com/office/officeart/2005/8/colors/colorful3" csCatId="colorful" phldr="1"/>
      <dgm:spPr/>
    </dgm:pt>
    <dgm:pt modelId="{5F8C28BA-B069-9C48-B97F-31D20120D3AE}">
      <dgm:prSet phldrT="[Text]" custT="1"/>
      <dgm:spPr>
        <a:solidFill>
          <a:srgbClr val="747361"/>
        </a:solidFill>
      </dgm:spPr>
      <dgm:t>
        <a:bodyPr/>
        <a:lstStyle/>
        <a:p>
          <a:r>
            <a:rPr lang="en-US" sz="4800" dirty="0">
              <a:latin typeface="Gill Sans MT" panose="020B0502020104020203" pitchFamily="34" charset="77"/>
            </a:rPr>
            <a:t>INVASIVE</a:t>
          </a:r>
        </a:p>
      </dgm:t>
    </dgm:pt>
    <dgm:pt modelId="{102F8CBA-1172-EB49-94C2-59AE4F6FFEEB}" type="parTrans" cxnId="{233460A2-F0B8-0A4C-B16C-CB6EFA6324FE}">
      <dgm:prSet/>
      <dgm:spPr/>
      <dgm:t>
        <a:bodyPr/>
        <a:lstStyle/>
        <a:p>
          <a:endParaRPr lang="en-US"/>
        </a:p>
      </dgm:t>
    </dgm:pt>
    <dgm:pt modelId="{8E07C1FF-B558-FF41-A628-EEA50EC1205B}" type="sibTrans" cxnId="{233460A2-F0B8-0A4C-B16C-CB6EFA6324FE}">
      <dgm:prSet/>
      <dgm:spPr/>
      <dgm:t>
        <a:bodyPr/>
        <a:lstStyle/>
        <a:p>
          <a:endParaRPr lang="en-US"/>
        </a:p>
      </dgm:t>
    </dgm:pt>
    <dgm:pt modelId="{110BABEE-A2F0-0E4D-857A-7C74706D02E6}" type="pres">
      <dgm:prSet presAssocID="{D00794EB-5D8D-DB43-B9E9-151F5D998837}" presName="linearFlow" presStyleCnt="0">
        <dgm:presLayoutVars>
          <dgm:dir/>
          <dgm:resizeHandles val="exact"/>
        </dgm:presLayoutVars>
      </dgm:prSet>
      <dgm:spPr/>
    </dgm:pt>
    <dgm:pt modelId="{45DAAA00-6E10-3F46-AFA5-FC793F6E0ECC}" type="pres">
      <dgm:prSet presAssocID="{5F8C28BA-B069-9C48-B97F-31D20120D3AE}" presName="composite" presStyleCnt="0"/>
      <dgm:spPr/>
    </dgm:pt>
    <dgm:pt modelId="{CE265022-C546-7745-8F8C-601A182B19AC}" type="pres">
      <dgm:prSet presAssocID="{5F8C28BA-B069-9C48-B97F-31D20120D3AE}" presName="imgShp" presStyleLbl="fgImgPlace1" presStyleIdx="0" presStyleCnt="1" custLinFactNeighborX="-8910"/>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365C02CB-D577-FC4C-A5FF-C47632D6FBEF}" type="pres">
      <dgm:prSet presAssocID="{5F8C28BA-B069-9C48-B97F-31D20120D3AE}" presName="txShp" presStyleLbl="node1" presStyleIdx="0" presStyleCnt="1" custLinFactNeighborX="-1368">
        <dgm:presLayoutVars>
          <dgm:bulletEnabled val="1"/>
        </dgm:presLayoutVars>
      </dgm:prSet>
      <dgm:spPr/>
    </dgm:pt>
  </dgm:ptLst>
  <dgm:cxnLst>
    <dgm:cxn modelId="{47F1159B-EABD-F44C-8290-FD4E328C206E}" type="presOf" srcId="{D00794EB-5D8D-DB43-B9E9-151F5D998837}" destId="{110BABEE-A2F0-0E4D-857A-7C74706D02E6}" srcOrd="0" destOrd="0" presId="urn:microsoft.com/office/officeart/2005/8/layout/vList3"/>
    <dgm:cxn modelId="{233460A2-F0B8-0A4C-B16C-CB6EFA6324FE}" srcId="{D00794EB-5D8D-DB43-B9E9-151F5D998837}" destId="{5F8C28BA-B069-9C48-B97F-31D20120D3AE}" srcOrd="0" destOrd="0" parTransId="{102F8CBA-1172-EB49-94C2-59AE4F6FFEEB}" sibTransId="{8E07C1FF-B558-FF41-A628-EEA50EC1205B}"/>
    <dgm:cxn modelId="{3F9FD7AB-3A50-594B-8725-4566235AFD2C}" type="presOf" srcId="{5F8C28BA-B069-9C48-B97F-31D20120D3AE}" destId="{365C02CB-D577-FC4C-A5FF-C47632D6FBEF}" srcOrd="0" destOrd="0" presId="urn:microsoft.com/office/officeart/2005/8/layout/vList3"/>
    <dgm:cxn modelId="{29C6631A-82D4-4048-BE77-BF6FC4672E5B}" type="presParOf" srcId="{110BABEE-A2F0-0E4D-857A-7C74706D02E6}" destId="{45DAAA00-6E10-3F46-AFA5-FC793F6E0ECC}" srcOrd="0" destOrd="0" presId="urn:microsoft.com/office/officeart/2005/8/layout/vList3"/>
    <dgm:cxn modelId="{14B453D6-519D-9847-A9A6-239381C5F1AF}" type="presParOf" srcId="{45DAAA00-6E10-3F46-AFA5-FC793F6E0ECC}" destId="{CE265022-C546-7745-8F8C-601A182B19AC}" srcOrd="0" destOrd="0" presId="urn:microsoft.com/office/officeart/2005/8/layout/vList3"/>
    <dgm:cxn modelId="{76A5A8DD-95A5-1941-ABBE-45FE87F92E81}" type="presParOf" srcId="{45DAAA00-6E10-3F46-AFA5-FC793F6E0ECC}" destId="{365C02CB-D577-FC4C-A5FF-C47632D6FBE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0794EB-5D8D-DB43-B9E9-151F5D998837}" type="doc">
      <dgm:prSet loTypeId="urn:microsoft.com/office/officeart/2005/8/layout/vList3" loCatId="" qsTypeId="urn:microsoft.com/office/officeart/2005/8/quickstyle/simple1" qsCatId="simple" csTypeId="urn:microsoft.com/office/officeart/2005/8/colors/colorful3" csCatId="colorful" phldr="1"/>
      <dgm:spPr/>
    </dgm:pt>
    <dgm:pt modelId="{5F8C28BA-B069-9C48-B97F-31D20120D3AE}">
      <dgm:prSet phldrT="[Text]"/>
      <dgm:spPr>
        <a:solidFill>
          <a:schemeClr val="accent2"/>
        </a:solidFill>
      </dgm:spPr>
      <dgm:t>
        <a:bodyPr/>
        <a:lstStyle/>
        <a:p>
          <a:r>
            <a:rPr lang="en-US" dirty="0">
              <a:latin typeface="Gill Sans MT" panose="020B0502020104020203" pitchFamily="34" charset="77"/>
            </a:rPr>
            <a:t>INVALIDATING</a:t>
          </a:r>
        </a:p>
      </dgm:t>
    </dgm:pt>
    <dgm:pt modelId="{102F8CBA-1172-EB49-94C2-59AE4F6FFEEB}" type="parTrans" cxnId="{233460A2-F0B8-0A4C-B16C-CB6EFA6324FE}">
      <dgm:prSet/>
      <dgm:spPr/>
      <dgm:t>
        <a:bodyPr/>
        <a:lstStyle/>
        <a:p>
          <a:endParaRPr lang="en-US"/>
        </a:p>
      </dgm:t>
    </dgm:pt>
    <dgm:pt modelId="{8E07C1FF-B558-FF41-A628-EEA50EC1205B}" type="sibTrans" cxnId="{233460A2-F0B8-0A4C-B16C-CB6EFA6324FE}">
      <dgm:prSet/>
      <dgm:spPr/>
      <dgm:t>
        <a:bodyPr/>
        <a:lstStyle/>
        <a:p>
          <a:endParaRPr lang="en-US"/>
        </a:p>
      </dgm:t>
    </dgm:pt>
    <dgm:pt modelId="{110BABEE-A2F0-0E4D-857A-7C74706D02E6}" type="pres">
      <dgm:prSet presAssocID="{D00794EB-5D8D-DB43-B9E9-151F5D998837}" presName="linearFlow" presStyleCnt="0">
        <dgm:presLayoutVars>
          <dgm:dir/>
          <dgm:resizeHandles val="exact"/>
        </dgm:presLayoutVars>
      </dgm:prSet>
      <dgm:spPr/>
    </dgm:pt>
    <dgm:pt modelId="{45DAAA00-6E10-3F46-AFA5-FC793F6E0ECC}" type="pres">
      <dgm:prSet presAssocID="{5F8C28BA-B069-9C48-B97F-31D20120D3AE}" presName="composite" presStyleCnt="0"/>
      <dgm:spPr/>
    </dgm:pt>
    <dgm:pt modelId="{CE265022-C546-7745-8F8C-601A182B19AC}" type="pres">
      <dgm:prSet presAssocID="{5F8C28BA-B069-9C48-B97F-31D20120D3AE}" presName="imgShp" presStyleLbl="fgImgPlace1" presStyleIdx="0" presStyleCnt="1" custLinFactNeighborX="-8910"/>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365C02CB-D577-FC4C-A5FF-C47632D6FBEF}" type="pres">
      <dgm:prSet presAssocID="{5F8C28BA-B069-9C48-B97F-31D20120D3AE}" presName="txShp" presStyleLbl="node1" presStyleIdx="0" presStyleCnt="1" custLinFactNeighborX="-1368">
        <dgm:presLayoutVars>
          <dgm:bulletEnabled val="1"/>
        </dgm:presLayoutVars>
      </dgm:prSet>
      <dgm:spPr/>
    </dgm:pt>
  </dgm:ptLst>
  <dgm:cxnLst>
    <dgm:cxn modelId="{47F1159B-EABD-F44C-8290-FD4E328C206E}" type="presOf" srcId="{D00794EB-5D8D-DB43-B9E9-151F5D998837}" destId="{110BABEE-A2F0-0E4D-857A-7C74706D02E6}" srcOrd="0" destOrd="0" presId="urn:microsoft.com/office/officeart/2005/8/layout/vList3"/>
    <dgm:cxn modelId="{233460A2-F0B8-0A4C-B16C-CB6EFA6324FE}" srcId="{D00794EB-5D8D-DB43-B9E9-151F5D998837}" destId="{5F8C28BA-B069-9C48-B97F-31D20120D3AE}" srcOrd="0" destOrd="0" parTransId="{102F8CBA-1172-EB49-94C2-59AE4F6FFEEB}" sibTransId="{8E07C1FF-B558-FF41-A628-EEA50EC1205B}"/>
    <dgm:cxn modelId="{3F9FD7AB-3A50-594B-8725-4566235AFD2C}" type="presOf" srcId="{5F8C28BA-B069-9C48-B97F-31D20120D3AE}" destId="{365C02CB-D577-FC4C-A5FF-C47632D6FBEF}" srcOrd="0" destOrd="0" presId="urn:microsoft.com/office/officeart/2005/8/layout/vList3"/>
    <dgm:cxn modelId="{29C6631A-82D4-4048-BE77-BF6FC4672E5B}" type="presParOf" srcId="{110BABEE-A2F0-0E4D-857A-7C74706D02E6}" destId="{45DAAA00-6E10-3F46-AFA5-FC793F6E0ECC}" srcOrd="0" destOrd="0" presId="urn:microsoft.com/office/officeart/2005/8/layout/vList3"/>
    <dgm:cxn modelId="{14B453D6-519D-9847-A9A6-239381C5F1AF}" type="presParOf" srcId="{45DAAA00-6E10-3F46-AFA5-FC793F6E0ECC}" destId="{CE265022-C546-7745-8F8C-601A182B19AC}" srcOrd="0" destOrd="0" presId="urn:microsoft.com/office/officeart/2005/8/layout/vList3"/>
    <dgm:cxn modelId="{76A5A8DD-95A5-1941-ABBE-45FE87F92E81}" type="presParOf" srcId="{45DAAA00-6E10-3F46-AFA5-FC793F6E0ECC}" destId="{365C02CB-D577-FC4C-A5FF-C47632D6FBE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C02CB-D577-FC4C-A5FF-C47632D6FBEF}">
      <dsp:nvSpPr>
        <dsp:cNvPr id="0" name=""/>
        <dsp:cNvSpPr/>
      </dsp:nvSpPr>
      <dsp:spPr>
        <a:xfrm rot="10800000">
          <a:off x="1846558" y="2679"/>
          <a:ext cx="5761365" cy="1581549"/>
        </a:xfrm>
        <a:prstGeom prst="homePlate">
          <a:avLst/>
        </a:prstGeom>
        <a:solidFill>
          <a:srgbClr val="52C7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7420" tIns="140970" rIns="263144" bIns="140970" numCol="1" spcCol="1270" anchor="ctr" anchorCtr="0">
          <a:noAutofit/>
        </a:bodyPr>
        <a:lstStyle/>
        <a:p>
          <a:pPr marL="0" lvl="0" indent="0" algn="ctr" defTabSz="1644650">
            <a:lnSpc>
              <a:spcPct val="90000"/>
            </a:lnSpc>
            <a:spcBef>
              <a:spcPct val="0"/>
            </a:spcBef>
            <a:spcAft>
              <a:spcPct val="35000"/>
            </a:spcAft>
            <a:buNone/>
          </a:pPr>
          <a:r>
            <a:rPr lang="en-US" sz="3700" kern="1200" dirty="0">
              <a:latin typeface="Gill Sans MT" panose="020B0502020104020203" pitchFamily="34" charset="77"/>
            </a:rPr>
            <a:t>acknowledgement of limited perspectives</a:t>
          </a:r>
        </a:p>
      </dsp:txBody>
      <dsp:txXfrm rot="10800000">
        <a:off x="2241945" y="2679"/>
        <a:ext cx="5365978" cy="1581549"/>
      </dsp:txXfrm>
    </dsp:sp>
    <dsp:sp modelId="{CE265022-C546-7745-8F8C-601A182B19AC}">
      <dsp:nvSpPr>
        <dsp:cNvPr id="0" name=""/>
        <dsp:cNvSpPr/>
      </dsp:nvSpPr>
      <dsp:spPr>
        <a:xfrm>
          <a:off x="1055783" y="2679"/>
          <a:ext cx="1581549" cy="158154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E2BBDF-70C7-5843-B65B-4CB12ABCEC30}">
      <dsp:nvSpPr>
        <dsp:cNvPr id="0" name=""/>
        <dsp:cNvSpPr/>
      </dsp:nvSpPr>
      <dsp:spPr>
        <a:xfrm rot="10800000">
          <a:off x="1846558" y="2056334"/>
          <a:ext cx="5761365" cy="1581549"/>
        </a:xfrm>
        <a:prstGeom prst="homePlate">
          <a:avLst/>
        </a:prstGeom>
        <a:solidFill>
          <a:srgbClr val="74736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7420" tIns="140970" rIns="263144"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professional and student backgrounds</a:t>
          </a:r>
        </a:p>
      </dsp:txBody>
      <dsp:txXfrm rot="10800000">
        <a:off x="2241945" y="2056334"/>
        <a:ext cx="5365978" cy="1581549"/>
      </dsp:txXfrm>
    </dsp:sp>
    <dsp:sp modelId="{26342382-AC6E-4940-9245-8036068BE947}">
      <dsp:nvSpPr>
        <dsp:cNvPr id="0" name=""/>
        <dsp:cNvSpPr/>
      </dsp:nvSpPr>
      <dsp:spPr>
        <a:xfrm>
          <a:off x="1055783" y="2056334"/>
          <a:ext cx="1581549" cy="1581549"/>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62652" r="-15348"/>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549329-898D-784D-8E85-CDC32CAD71EB}">
      <dsp:nvSpPr>
        <dsp:cNvPr id="0" name=""/>
        <dsp:cNvSpPr/>
      </dsp:nvSpPr>
      <dsp:spPr>
        <a:xfrm rot="10800000">
          <a:off x="1846558" y="4109988"/>
          <a:ext cx="5761365" cy="1581549"/>
        </a:xfrm>
        <a:prstGeom prst="homePlate">
          <a:avLst/>
        </a:prstGeom>
        <a:solidFill>
          <a:srgbClr val="E565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7420" tIns="140970" rIns="263144"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invitation of the experiences of others</a:t>
          </a:r>
        </a:p>
      </dsp:txBody>
      <dsp:txXfrm rot="10800000">
        <a:off x="2241945" y="4109988"/>
        <a:ext cx="5365978" cy="1581549"/>
      </dsp:txXfrm>
    </dsp:sp>
    <dsp:sp modelId="{2D080CD8-4178-B548-AC03-C0DE394B2363}">
      <dsp:nvSpPr>
        <dsp:cNvPr id="0" name=""/>
        <dsp:cNvSpPr/>
      </dsp:nvSpPr>
      <dsp:spPr>
        <a:xfrm>
          <a:off x="1055783" y="4109988"/>
          <a:ext cx="1581549" cy="1581549"/>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20828" t="-19032" r="-13720" b="-26279"/>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C02CB-D577-FC4C-A5FF-C47632D6FBEF}">
      <dsp:nvSpPr>
        <dsp:cNvPr id="0" name=""/>
        <dsp:cNvSpPr/>
      </dsp:nvSpPr>
      <dsp:spPr>
        <a:xfrm rot="10800000">
          <a:off x="1605288" y="0"/>
          <a:ext cx="4944261" cy="1710266"/>
        </a:xfrm>
        <a:prstGeom prst="homePlate">
          <a:avLst/>
        </a:prstGeom>
        <a:solidFill>
          <a:srgbClr val="52C7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4180" tIns="114300" rIns="21336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Gill Sans MT" panose="020B0502020104020203" pitchFamily="34" charset="77"/>
            </a:rPr>
            <a:t>HETERONORMATIVE</a:t>
          </a:r>
        </a:p>
      </dsp:txBody>
      <dsp:txXfrm rot="10800000">
        <a:off x="2032854" y="0"/>
        <a:ext cx="4516695" cy="1710266"/>
      </dsp:txXfrm>
    </dsp:sp>
    <dsp:sp modelId="{CE265022-C546-7745-8F8C-601A182B19AC}">
      <dsp:nvSpPr>
        <dsp:cNvPr id="0" name=""/>
        <dsp:cNvSpPr/>
      </dsp:nvSpPr>
      <dsp:spPr>
        <a:xfrm>
          <a:off x="665407" y="0"/>
          <a:ext cx="1710266" cy="171026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1000" b="-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C02CB-D577-FC4C-A5FF-C47632D6FBEF}">
      <dsp:nvSpPr>
        <dsp:cNvPr id="0" name=""/>
        <dsp:cNvSpPr/>
      </dsp:nvSpPr>
      <dsp:spPr>
        <a:xfrm rot="10800000">
          <a:off x="1605288" y="0"/>
          <a:ext cx="4944261" cy="1710266"/>
        </a:xfrm>
        <a:prstGeom prst="homePlate">
          <a:avLst/>
        </a:prstGeom>
        <a:solidFill>
          <a:srgbClr val="74736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4180" tIns="182880" rIns="341376" bIns="182880" numCol="1" spcCol="1270" anchor="ctr" anchorCtr="0">
          <a:noAutofit/>
        </a:bodyPr>
        <a:lstStyle/>
        <a:p>
          <a:pPr marL="0" lvl="0" indent="0" algn="ctr" defTabSz="2133600">
            <a:lnSpc>
              <a:spcPct val="90000"/>
            </a:lnSpc>
            <a:spcBef>
              <a:spcPct val="0"/>
            </a:spcBef>
            <a:spcAft>
              <a:spcPct val="35000"/>
            </a:spcAft>
            <a:buNone/>
          </a:pPr>
          <a:r>
            <a:rPr lang="en-US" sz="4800" kern="1200" dirty="0">
              <a:latin typeface="Gill Sans MT" panose="020B0502020104020203" pitchFamily="34" charset="77"/>
            </a:rPr>
            <a:t>INVASIVE</a:t>
          </a:r>
        </a:p>
      </dsp:txBody>
      <dsp:txXfrm rot="10800000">
        <a:off x="2032854" y="0"/>
        <a:ext cx="4516695" cy="1710266"/>
      </dsp:txXfrm>
    </dsp:sp>
    <dsp:sp modelId="{CE265022-C546-7745-8F8C-601A182B19AC}">
      <dsp:nvSpPr>
        <dsp:cNvPr id="0" name=""/>
        <dsp:cNvSpPr/>
      </dsp:nvSpPr>
      <dsp:spPr>
        <a:xfrm>
          <a:off x="665407" y="0"/>
          <a:ext cx="1710266" cy="171026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C02CB-D577-FC4C-A5FF-C47632D6FBEF}">
      <dsp:nvSpPr>
        <dsp:cNvPr id="0" name=""/>
        <dsp:cNvSpPr/>
      </dsp:nvSpPr>
      <dsp:spPr>
        <a:xfrm rot="10800000">
          <a:off x="1605288" y="0"/>
          <a:ext cx="4944261" cy="1710266"/>
        </a:xfrm>
        <a:prstGeom prst="homePlat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4180" tIns="156210" rIns="291592" bIns="156210" numCol="1" spcCol="1270" anchor="ctr" anchorCtr="0">
          <a:noAutofit/>
        </a:bodyPr>
        <a:lstStyle/>
        <a:p>
          <a:pPr marL="0" lvl="0" indent="0" algn="ctr" defTabSz="1822450">
            <a:lnSpc>
              <a:spcPct val="90000"/>
            </a:lnSpc>
            <a:spcBef>
              <a:spcPct val="0"/>
            </a:spcBef>
            <a:spcAft>
              <a:spcPct val="35000"/>
            </a:spcAft>
            <a:buNone/>
          </a:pPr>
          <a:r>
            <a:rPr lang="en-US" sz="4100" kern="1200" dirty="0">
              <a:latin typeface="Gill Sans MT" panose="020B0502020104020203" pitchFamily="34" charset="77"/>
            </a:rPr>
            <a:t>INVALIDATING</a:t>
          </a:r>
        </a:p>
      </dsp:txBody>
      <dsp:txXfrm rot="10800000">
        <a:off x="2032854" y="0"/>
        <a:ext cx="4516695" cy="1710266"/>
      </dsp:txXfrm>
    </dsp:sp>
    <dsp:sp modelId="{CE265022-C546-7745-8F8C-601A182B19AC}">
      <dsp:nvSpPr>
        <dsp:cNvPr id="0" name=""/>
        <dsp:cNvSpPr/>
      </dsp:nvSpPr>
      <dsp:spPr>
        <a:xfrm>
          <a:off x="665407" y="0"/>
          <a:ext cx="1710266" cy="171026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10/11/22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10/11/22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10/11/22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10/11/22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time.com/4068363/campbells-soup-star-wars-gay-dads-father-ad/"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5B312C7-B194-EB60-E289-0D8BBC8BA946}"/>
              </a:ext>
            </a:extLst>
          </p:cNvPr>
          <p:cNvSpPr txBox="1"/>
          <p:nvPr/>
        </p:nvSpPr>
        <p:spPr>
          <a:xfrm>
            <a:off x="419419" y="665653"/>
            <a:ext cx="4617449" cy="356616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5400" dirty="0">
                <a:latin typeface="Gill Sans Ultra Bold" panose="020B0A02020104020203" pitchFamily="34" charset="77"/>
                <a:ea typeface="+mj-ea"/>
                <a:cs typeface="+mj-cs"/>
              </a:rPr>
              <a:t>Alphabet </a:t>
            </a:r>
          </a:p>
          <a:p>
            <a:pPr>
              <a:lnSpc>
                <a:spcPct val="90000"/>
              </a:lnSpc>
              <a:spcBef>
                <a:spcPct val="0"/>
              </a:spcBef>
              <a:spcAft>
                <a:spcPts val="600"/>
              </a:spcAft>
            </a:pPr>
            <a:r>
              <a:rPr lang="en-US" sz="5400" dirty="0">
                <a:latin typeface="Gill Sans Ultra Bold" panose="020B0A02020104020203" pitchFamily="34" charset="77"/>
                <a:ea typeface="+mj-ea"/>
                <a:cs typeface="+mj-cs"/>
              </a:rPr>
              <a:t>Soup </a:t>
            </a:r>
          </a:p>
          <a:p>
            <a:pPr>
              <a:lnSpc>
                <a:spcPct val="90000"/>
              </a:lnSpc>
              <a:spcBef>
                <a:spcPct val="0"/>
              </a:spcBef>
              <a:spcAft>
                <a:spcPts val="600"/>
              </a:spcAft>
            </a:pPr>
            <a:r>
              <a:rPr lang="en-US" sz="5400" dirty="0">
                <a:latin typeface="Gill Sans Ultra Bold" panose="020B0A02020104020203" pitchFamily="34" charset="77"/>
                <a:ea typeface="+mj-ea"/>
                <a:cs typeface="+mj-cs"/>
              </a:rPr>
              <a:t>with Substance</a:t>
            </a:r>
          </a:p>
        </p:txBody>
      </p:sp>
      <p:sp>
        <p:nvSpPr>
          <p:cNvPr id="5"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cup of tea and a spoon&#10;&#10;Description automatically generated with low confidence">
            <a:extLst>
              <a:ext uri="{FF2B5EF4-FFF2-40B4-BE49-F238E27FC236}">
                <a16:creationId xmlns:a16="http://schemas.microsoft.com/office/drawing/2014/main" id="{C0FAAA39-1EDC-7CC5-7859-6A662B11A36D}"/>
              </a:ext>
            </a:extLst>
          </p:cNvPr>
          <p:cNvPicPr>
            <a:picLocks noChangeAspect="1"/>
          </p:cNvPicPr>
          <p:nvPr/>
        </p:nvPicPr>
        <p:blipFill rotWithShape="1">
          <a:blip r:embed="rId2"/>
          <a:srcRect l="21138" t="1" r="11909" b="-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TextBox 3">
            <a:extLst>
              <a:ext uri="{FF2B5EF4-FFF2-40B4-BE49-F238E27FC236}">
                <a16:creationId xmlns:a16="http://schemas.microsoft.com/office/drawing/2014/main" id="{0BCBA0CF-0397-8D3C-15AE-058567A7B543}"/>
              </a:ext>
            </a:extLst>
          </p:cNvPr>
          <p:cNvSpPr txBox="1"/>
          <p:nvPr/>
        </p:nvSpPr>
        <p:spPr>
          <a:xfrm>
            <a:off x="888813" y="4315503"/>
            <a:ext cx="3090429" cy="1061633"/>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fontScale="77500" lnSpcReduction="20000"/>
          </a:bodyPr>
          <a:lstStyle/>
          <a:p>
            <a:pPr>
              <a:lnSpc>
                <a:spcPct val="90000"/>
              </a:lnSpc>
              <a:spcBef>
                <a:spcPct val="0"/>
              </a:spcBef>
              <a:spcAft>
                <a:spcPts val="600"/>
              </a:spcAft>
            </a:pPr>
            <a:r>
              <a:rPr lang="en-US" sz="3500" i="1" dirty="0">
                <a:latin typeface="Gill Sans MT" panose="020B0502020104020203" pitchFamily="34" charset="77"/>
                <a:ea typeface="+mj-ea"/>
                <a:cs typeface="+mj-cs"/>
              </a:rPr>
              <a:t>with Katie (she/her) and Emma (she/her)</a:t>
            </a:r>
            <a:endParaRPr lang="en-US" sz="5400" i="1" dirty="0">
              <a:latin typeface="Gill Sans MT" panose="020B0502020104020203" pitchFamily="34" charset="77"/>
              <a:ea typeface="+mj-ea"/>
              <a:cs typeface="+mj-cs"/>
            </a:endParaRPr>
          </a:p>
        </p:txBody>
      </p:sp>
      <p:pic>
        <p:nvPicPr>
          <p:cNvPr id="15" name="Picture 14" descr="Logo, circle&#10;&#10;Description automatically generated">
            <a:extLst>
              <a:ext uri="{FF2B5EF4-FFF2-40B4-BE49-F238E27FC236}">
                <a16:creationId xmlns:a16="http://schemas.microsoft.com/office/drawing/2014/main" id="{04848530-86BA-E089-6A6E-529C29EE09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6077" y="5583382"/>
            <a:ext cx="1685968" cy="1045562"/>
          </a:xfrm>
          <a:prstGeom prst="rect">
            <a:avLst/>
          </a:prstGeom>
        </p:spPr>
      </p:pic>
    </p:spTree>
    <p:extLst>
      <p:ext uri="{BB962C8B-B14F-4D97-AF65-F5344CB8AC3E}">
        <p14:creationId xmlns:p14="http://schemas.microsoft.com/office/powerpoint/2010/main" val="3002317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C6D74C-BDDE-9630-BC80-85A4BE2F1214}"/>
              </a:ext>
            </a:extLst>
          </p:cNvPr>
          <p:cNvGrpSpPr/>
          <p:nvPr/>
        </p:nvGrpSpPr>
        <p:grpSpPr>
          <a:xfrm>
            <a:off x="3278716" y="4538132"/>
            <a:ext cx="8712198" cy="2167468"/>
            <a:chOff x="281517" y="389465"/>
            <a:chExt cx="8712198" cy="2167468"/>
          </a:xfrm>
        </p:grpSpPr>
        <p:pic>
          <p:nvPicPr>
            <p:cNvPr id="4098" name="Picture 2" descr="alphabet soup | BINARYTHIS">
              <a:extLst>
                <a:ext uri="{FF2B5EF4-FFF2-40B4-BE49-F238E27FC236}">
                  <a16:creationId xmlns:a16="http://schemas.microsoft.com/office/drawing/2014/main" id="{484CD280-90C4-2561-B8F8-09D8BBC189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4593" b="70123"/>
            <a:stretch/>
          </p:blipFill>
          <p:spPr bwMode="auto">
            <a:xfrm>
              <a:off x="281517" y="440266"/>
              <a:ext cx="1452033" cy="204893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alphabet soup | BINARYTHIS">
              <a:extLst>
                <a:ext uri="{FF2B5EF4-FFF2-40B4-BE49-F238E27FC236}">
                  <a16:creationId xmlns:a16="http://schemas.microsoft.com/office/drawing/2014/main" id="{5734B849-D6E3-350D-E616-329601AAAE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1975" r="74296" b="6667"/>
            <a:stretch/>
          </p:blipFill>
          <p:spPr bwMode="auto">
            <a:xfrm>
              <a:off x="1716616" y="389465"/>
              <a:ext cx="1468967" cy="21505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lphabet soup | BINARYTHIS">
              <a:extLst>
                <a:ext uri="{FF2B5EF4-FFF2-40B4-BE49-F238E27FC236}">
                  <a16:creationId xmlns:a16="http://schemas.microsoft.com/office/drawing/2014/main" id="{33F2EB26-E41D-F145-BE9C-1A3CDA0C4F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185" r="26297" b="70123"/>
            <a:stretch/>
          </p:blipFill>
          <p:spPr bwMode="auto">
            <a:xfrm>
              <a:off x="3350683" y="440266"/>
              <a:ext cx="1286933" cy="20489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lphabet soup | BINARYTHIS">
              <a:extLst>
                <a:ext uri="{FF2B5EF4-FFF2-40B4-BE49-F238E27FC236}">
                  <a16:creationId xmlns:a16="http://schemas.microsoft.com/office/drawing/2014/main" id="{0994C1EE-A5F0-F247-4909-230C6D770F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665" t="370" r="1817" b="69753"/>
            <a:stretch/>
          </p:blipFill>
          <p:spPr bwMode="auto">
            <a:xfrm>
              <a:off x="4802716" y="465667"/>
              <a:ext cx="1286933" cy="20489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lphabet soup | BINARYTHIS">
              <a:extLst>
                <a:ext uri="{FF2B5EF4-FFF2-40B4-BE49-F238E27FC236}">
                  <a16:creationId xmlns:a16="http://schemas.microsoft.com/office/drawing/2014/main" id="{53C9E6EA-B30A-6F24-4D55-F17B752261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481" t="32099" r="26001" b="38024"/>
            <a:stretch/>
          </p:blipFill>
          <p:spPr bwMode="auto">
            <a:xfrm>
              <a:off x="7706782" y="508000"/>
              <a:ext cx="1286933" cy="20489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lphabet soup | BINARYTHIS">
              <a:extLst>
                <a:ext uri="{FF2B5EF4-FFF2-40B4-BE49-F238E27FC236}">
                  <a16:creationId xmlns:a16="http://schemas.microsoft.com/office/drawing/2014/main" id="{000A932F-351D-FAAF-86C3-9E23EB4CE0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482" t="30618" r="50000" b="39505"/>
            <a:stretch/>
          </p:blipFill>
          <p:spPr bwMode="auto">
            <a:xfrm>
              <a:off x="6254749" y="406400"/>
              <a:ext cx="1286933" cy="2048933"/>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9B651344-2DFE-53F7-CF95-DEDC5595D307}"/>
              </a:ext>
            </a:extLst>
          </p:cNvPr>
          <p:cNvSpPr txBox="1"/>
          <p:nvPr/>
        </p:nvSpPr>
        <p:spPr>
          <a:xfrm>
            <a:off x="470219" y="379305"/>
            <a:ext cx="10638047" cy="131741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fontScale="70000" lnSpcReduction="20000"/>
          </a:bodyPr>
          <a:lstStyle/>
          <a:p>
            <a:pPr>
              <a:lnSpc>
                <a:spcPct val="90000"/>
              </a:lnSpc>
              <a:spcBef>
                <a:spcPct val="0"/>
              </a:spcBef>
              <a:spcAft>
                <a:spcPts val="600"/>
              </a:spcAft>
            </a:pPr>
            <a:r>
              <a:rPr lang="en-US" sz="5400" dirty="0">
                <a:latin typeface="Gill Sans Ultra Bold" panose="020B0A02020104020203" pitchFamily="34" charset="77"/>
                <a:ea typeface="+mj-ea"/>
                <a:cs typeface="+mj-cs"/>
              </a:rPr>
              <a:t>which identities are your most valued? how do you label yourself? </a:t>
            </a:r>
          </a:p>
        </p:txBody>
      </p:sp>
      <p:sp>
        <p:nvSpPr>
          <p:cNvPr id="12" name="Rectangle 3">
            <a:extLst>
              <a:ext uri="{FF2B5EF4-FFF2-40B4-BE49-F238E27FC236}">
                <a16:creationId xmlns:a16="http://schemas.microsoft.com/office/drawing/2014/main" id="{4336B385-6644-2579-D3DF-DEB738B3FD6E}"/>
              </a:ext>
            </a:extLst>
          </p:cNvPr>
          <p:cNvSpPr>
            <a:spLocks noChangeArrowheads="1"/>
          </p:cNvSpPr>
          <p:nvPr/>
        </p:nvSpPr>
        <p:spPr bwMode="auto">
          <a:xfrm>
            <a:off x="1225548" y="2665772"/>
            <a:ext cx="931333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does your “label” differ from the contents inside?</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do our LGBTQ+ students navigate feeling like a label?</a:t>
            </a:r>
            <a:endParaRPr kumimoji="0" lang="en-US" altLang="en-US" sz="4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186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2EAC1403-B91D-E2FD-A26A-1332FABE229A}"/>
              </a:ext>
            </a:extLst>
          </p:cNvPr>
          <p:cNvGraphicFramePr/>
          <p:nvPr>
            <p:extLst>
              <p:ext uri="{D42A27DB-BD31-4B8C-83A1-F6EECF244321}">
                <p14:modId xmlns:p14="http://schemas.microsoft.com/office/powerpoint/2010/main" val="3756146188"/>
              </p:ext>
            </p:extLst>
          </p:nvPr>
        </p:nvGraphicFramePr>
        <p:xfrm>
          <a:off x="3774887" y="795867"/>
          <a:ext cx="7434980" cy="1710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ular Callout 5">
            <a:extLst>
              <a:ext uri="{FF2B5EF4-FFF2-40B4-BE49-F238E27FC236}">
                <a16:creationId xmlns:a16="http://schemas.microsoft.com/office/drawing/2014/main" id="{E71CB244-4EA9-4B33-2BD8-BE089022B632}"/>
              </a:ext>
            </a:extLst>
          </p:cNvPr>
          <p:cNvSpPr/>
          <p:nvPr/>
        </p:nvSpPr>
        <p:spPr>
          <a:xfrm>
            <a:off x="484909" y="301336"/>
            <a:ext cx="2355273" cy="6255327"/>
          </a:xfrm>
          <a:prstGeom prst="wedgeRoundRectCallout">
            <a:avLst>
              <a:gd name="adj1" fmla="val 92068"/>
              <a:gd name="adj2" fmla="val -22750"/>
              <a:gd name="adj3" fmla="val 16667"/>
            </a:avLst>
          </a:prstGeom>
          <a:solidFill>
            <a:srgbClr val="0151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9CC6711-34A7-D5A7-D918-71D2FB35CC7A}"/>
              </a:ext>
            </a:extLst>
          </p:cNvPr>
          <p:cNvSpPr txBox="1"/>
          <p:nvPr/>
        </p:nvSpPr>
        <p:spPr>
          <a:xfrm>
            <a:off x="703419" y="1877291"/>
            <a:ext cx="1918252" cy="954107"/>
          </a:xfrm>
          <a:prstGeom prst="rect">
            <a:avLst/>
          </a:prstGeom>
          <a:noFill/>
        </p:spPr>
        <p:txBody>
          <a:bodyPr wrap="square" rtlCol="0">
            <a:spAutoFit/>
          </a:bodyPr>
          <a:lstStyle/>
          <a:p>
            <a:r>
              <a:rPr lang="en-US" sz="2800" b="1" dirty="0">
                <a:solidFill>
                  <a:schemeClr val="bg1"/>
                </a:solidFill>
                <a:latin typeface="Gill Sans MT" panose="020B0502020104020203" pitchFamily="34" charset="77"/>
              </a:rPr>
              <a:t>Common Mistakes</a:t>
            </a:r>
          </a:p>
        </p:txBody>
      </p:sp>
      <p:sp>
        <p:nvSpPr>
          <p:cNvPr id="8" name="Rectangle 3">
            <a:extLst>
              <a:ext uri="{FF2B5EF4-FFF2-40B4-BE49-F238E27FC236}">
                <a16:creationId xmlns:a16="http://schemas.microsoft.com/office/drawing/2014/main" id="{AFE2C37C-7737-4C10-6178-AA40B82978ED}"/>
              </a:ext>
            </a:extLst>
          </p:cNvPr>
          <p:cNvSpPr>
            <a:spLocks noChangeArrowheads="1"/>
          </p:cNvSpPr>
          <p:nvPr/>
        </p:nvSpPr>
        <p:spPr bwMode="auto">
          <a:xfrm>
            <a:off x="3774887" y="3185967"/>
            <a:ext cx="80264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“Which one’s the man and which one’s the woman” </a:t>
            </a:r>
            <a:endParaRPr kumimoji="0" lang="en-US" alt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Assuming gay men are feminine </a:t>
            </a:r>
            <a:endParaRPr kumimoji="0" lang="en-US" alt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“You don’t look gay/trans/etc.” </a:t>
            </a:r>
            <a:endParaRPr kumimoji="0" lang="en-US" alt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Thinking their partner is their friend even if they’re obviously romantic [GAL PALS]</a:t>
            </a:r>
            <a:endParaRPr kumimoji="0" lang="en-US" alt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Assuming someone’s straight </a:t>
            </a:r>
            <a:endParaRPr kumimoji="0" lang="en-US" altLang="en-US" sz="4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6138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2EAC1403-B91D-E2FD-A26A-1332FABE229A}"/>
              </a:ext>
            </a:extLst>
          </p:cNvPr>
          <p:cNvGraphicFramePr/>
          <p:nvPr>
            <p:extLst>
              <p:ext uri="{D42A27DB-BD31-4B8C-83A1-F6EECF244321}">
                <p14:modId xmlns:p14="http://schemas.microsoft.com/office/powerpoint/2010/main" val="3398741777"/>
              </p:ext>
            </p:extLst>
          </p:nvPr>
        </p:nvGraphicFramePr>
        <p:xfrm>
          <a:off x="3774887" y="795867"/>
          <a:ext cx="7434980" cy="1710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ular Callout 5">
            <a:extLst>
              <a:ext uri="{FF2B5EF4-FFF2-40B4-BE49-F238E27FC236}">
                <a16:creationId xmlns:a16="http://schemas.microsoft.com/office/drawing/2014/main" id="{E71CB244-4EA9-4B33-2BD8-BE089022B632}"/>
              </a:ext>
            </a:extLst>
          </p:cNvPr>
          <p:cNvSpPr/>
          <p:nvPr/>
        </p:nvSpPr>
        <p:spPr>
          <a:xfrm>
            <a:off x="484909" y="301336"/>
            <a:ext cx="2355273" cy="6255327"/>
          </a:xfrm>
          <a:prstGeom prst="wedgeRoundRectCallout">
            <a:avLst>
              <a:gd name="adj1" fmla="val 92068"/>
              <a:gd name="adj2" fmla="val -22750"/>
              <a:gd name="adj3" fmla="val 16667"/>
            </a:avLst>
          </a:prstGeom>
          <a:solidFill>
            <a:srgbClr val="0151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9CC6711-34A7-D5A7-D918-71D2FB35CC7A}"/>
              </a:ext>
            </a:extLst>
          </p:cNvPr>
          <p:cNvSpPr txBox="1"/>
          <p:nvPr/>
        </p:nvSpPr>
        <p:spPr>
          <a:xfrm>
            <a:off x="703419" y="1877291"/>
            <a:ext cx="1918252" cy="954107"/>
          </a:xfrm>
          <a:prstGeom prst="rect">
            <a:avLst/>
          </a:prstGeom>
          <a:noFill/>
        </p:spPr>
        <p:txBody>
          <a:bodyPr wrap="square" rtlCol="0">
            <a:spAutoFit/>
          </a:bodyPr>
          <a:lstStyle/>
          <a:p>
            <a:r>
              <a:rPr lang="en-US" sz="2800" b="1" dirty="0">
                <a:solidFill>
                  <a:schemeClr val="bg1"/>
                </a:solidFill>
                <a:latin typeface="Gill Sans MT" panose="020B0502020104020203" pitchFamily="34" charset="77"/>
              </a:rPr>
              <a:t>Common Mistakes</a:t>
            </a:r>
          </a:p>
        </p:txBody>
      </p:sp>
      <p:sp>
        <p:nvSpPr>
          <p:cNvPr id="3" name="Rectangle 1">
            <a:extLst>
              <a:ext uri="{FF2B5EF4-FFF2-40B4-BE49-F238E27FC236}">
                <a16:creationId xmlns:a16="http://schemas.microsoft.com/office/drawing/2014/main" id="{068BE35A-3E6D-11E3-F26D-0E36E44751C8}"/>
              </a:ext>
            </a:extLst>
          </p:cNvPr>
          <p:cNvSpPr>
            <a:spLocks noChangeArrowheads="1"/>
          </p:cNvSpPr>
          <p:nvPr/>
        </p:nvSpPr>
        <p:spPr bwMode="auto">
          <a:xfrm>
            <a:off x="3894666" y="3428999"/>
            <a:ext cx="763693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3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Asking about gender affirming surgery</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3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“You just haven’t found the right ____” </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3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“But you look so good as a ____” </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3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Discussion on “passing” and validation </a:t>
            </a:r>
            <a:endParaRPr kumimoji="0" lang="en-US" altLang="en-US" sz="4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0772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2EAC1403-B91D-E2FD-A26A-1332FABE229A}"/>
              </a:ext>
            </a:extLst>
          </p:cNvPr>
          <p:cNvGraphicFramePr/>
          <p:nvPr>
            <p:extLst>
              <p:ext uri="{D42A27DB-BD31-4B8C-83A1-F6EECF244321}">
                <p14:modId xmlns:p14="http://schemas.microsoft.com/office/powerpoint/2010/main" val="821396270"/>
              </p:ext>
            </p:extLst>
          </p:nvPr>
        </p:nvGraphicFramePr>
        <p:xfrm>
          <a:off x="3774887" y="795867"/>
          <a:ext cx="7434980" cy="1710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ular Callout 5">
            <a:extLst>
              <a:ext uri="{FF2B5EF4-FFF2-40B4-BE49-F238E27FC236}">
                <a16:creationId xmlns:a16="http://schemas.microsoft.com/office/drawing/2014/main" id="{E71CB244-4EA9-4B33-2BD8-BE089022B632}"/>
              </a:ext>
            </a:extLst>
          </p:cNvPr>
          <p:cNvSpPr/>
          <p:nvPr/>
        </p:nvSpPr>
        <p:spPr>
          <a:xfrm>
            <a:off x="484909" y="301336"/>
            <a:ext cx="2355273" cy="6255327"/>
          </a:xfrm>
          <a:prstGeom prst="wedgeRoundRectCallout">
            <a:avLst>
              <a:gd name="adj1" fmla="val 92068"/>
              <a:gd name="adj2" fmla="val -22750"/>
              <a:gd name="adj3" fmla="val 16667"/>
            </a:avLst>
          </a:prstGeom>
          <a:solidFill>
            <a:srgbClr val="0151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9CC6711-34A7-D5A7-D918-71D2FB35CC7A}"/>
              </a:ext>
            </a:extLst>
          </p:cNvPr>
          <p:cNvSpPr txBox="1"/>
          <p:nvPr/>
        </p:nvSpPr>
        <p:spPr>
          <a:xfrm>
            <a:off x="703419" y="1877291"/>
            <a:ext cx="1918252" cy="954107"/>
          </a:xfrm>
          <a:prstGeom prst="rect">
            <a:avLst/>
          </a:prstGeom>
          <a:noFill/>
        </p:spPr>
        <p:txBody>
          <a:bodyPr wrap="square" rtlCol="0">
            <a:spAutoFit/>
          </a:bodyPr>
          <a:lstStyle/>
          <a:p>
            <a:r>
              <a:rPr lang="en-US" sz="2800" b="1" dirty="0">
                <a:solidFill>
                  <a:schemeClr val="bg1"/>
                </a:solidFill>
                <a:latin typeface="Gill Sans MT" panose="020B0502020104020203" pitchFamily="34" charset="77"/>
              </a:rPr>
              <a:t>Common Mistakes</a:t>
            </a:r>
          </a:p>
        </p:txBody>
      </p:sp>
      <p:sp>
        <p:nvSpPr>
          <p:cNvPr id="2" name="TextBox 1">
            <a:extLst>
              <a:ext uri="{FF2B5EF4-FFF2-40B4-BE49-F238E27FC236}">
                <a16:creationId xmlns:a16="http://schemas.microsoft.com/office/drawing/2014/main" id="{45FB0949-4054-0303-1F70-9AFE6DFC12BE}"/>
              </a:ext>
            </a:extLst>
          </p:cNvPr>
          <p:cNvSpPr txBox="1"/>
          <p:nvPr/>
        </p:nvSpPr>
        <p:spPr>
          <a:xfrm>
            <a:off x="3928533" y="3034598"/>
            <a:ext cx="7626158" cy="2246769"/>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Assumptions that gay or trans* people are predatory/watching you change </a:t>
            </a:r>
            <a:endParaRPr kumimoji="0" lang="en-US" alt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Assuming that bisexuality isn’t real/”pick a side”/bisexuality is selfish </a:t>
            </a:r>
            <a:endParaRPr kumimoji="0" lang="en-US" alt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Whispering the word gay as if it’s a bad word</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838360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5B312C7-B194-EB60-E289-0D8BBC8BA946}"/>
              </a:ext>
            </a:extLst>
          </p:cNvPr>
          <p:cNvSpPr txBox="1"/>
          <p:nvPr/>
        </p:nvSpPr>
        <p:spPr>
          <a:xfrm>
            <a:off x="319955" y="4662762"/>
            <a:ext cx="5523596" cy="126238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3200" dirty="0" err="1">
                <a:solidFill>
                  <a:srgbClr val="E56501"/>
                </a:solidFill>
                <a:latin typeface="Gill Sans Ultra Bold" panose="020B0A02020104020203" pitchFamily="34" charset="77"/>
                <a:ea typeface="+mj-ea"/>
                <a:cs typeface="+mj-cs"/>
              </a:rPr>
              <a:t>microvalidations</a:t>
            </a:r>
            <a:endParaRPr lang="en-US" sz="3200" dirty="0">
              <a:solidFill>
                <a:srgbClr val="E56501"/>
              </a:solidFill>
              <a:latin typeface="Gill Sans Ultra Bold" panose="020B0A02020104020203" pitchFamily="34" charset="77"/>
              <a:ea typeface="+mj-ea"/>
              <a:cs typeface="+mj-cs"/>
            </a:endParaRPr>
          </a:p>
          <a:p>
            <a:pPr>
              <a:lnSpc>
                <a:spcPct val="90000"/>
              </a:lnSpc>
              <a:spcBef>
                <a:spcPct val="0"/>
              </a:spcBef>
              <a:spcAft>
                <a:spcPts val="600"/>
              </a:spcAft>
            </a:pPr>
            <a:r>
              <a:rPr lang="en-US" sz="3200" dirty="0">
                <a:latin typeface="Gill Sans Ultra Bold" panose="020B0A02020104020203" pitchFamily="34" charset="77"/>
                <a:ea typeface="+mj-ea"/>
                <a:cs typeface="+mj-cs"/>
              </a:rPr>
              <a:t>for </a:t>
            </a:r>
            <a:r>
              <a:rPr lang="en-US" sz="3200" dirty="0">
                <a:solidFill>
                  <a:srgbClr val="52C7C7"/>
                </a:solidFill>
                <a:latin typeface="Gill Sans Ultra Bold" panose="020B0A02020104020203" pitchFamily="34" charset="77"/>
                <a:ea typeface="+mj-ea"/>
                <a:cs typeface="+mj-cs"/>
              </a:rPr>
              <a:t>everyday</a:t>
            </a:r>
            <a:r>
              <a:rPr lang="en-US" sz="3200" dirty="0">
                <a:latin typeface="Gill Sans Ultra Bold" panose="020B0A02020104020203" pitchFamily="34" charset="77"/>
                <a:ea typeface="+mj-ea"/>
                <a:cs typeface="+mj-cs"/>
              </a:rPr>
              <a:t> life</a:t>
            </a:r>
          </a:p>
        </p:txBody>
      </p:sp>
      <p:sp>
        <p:nvSpPr>
          <p:cNvPr id="5"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cup of tea and a spoon&#10;&#10;Description automatically generated with low confidence">
            <a:extLst>
              <a:ext uri="{FF2B5EF4-FFF2-40B4-BE49-F238E27FC236}">
                <a16:creationId xmlns:a16="http://schemas.microsoft.com/office/drawing/2014/main" id="{C0FAAA39-1EDC-7CC5-7859-6A662B11A36D}"/>
              </a:ext>
            </a:extLst>
          </p:cNvPr>
          <p:cNvPicPr>
            <a:picLocks noChangeAspect="1"/>
          </p:cNvPicPr>
          <p:nvPr/>
        </p:nvPicPr>
        <p:blipFill rotWithShape="1">
          <a:blip r:embed="rId2"/>
          <a:srcRect l="21138" t="1" r="11909" b="-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15" name="Picture 14" descr="Logo, circle&#10;&#10;Description automatically generated">
            <a:extLst>
              <a:ext uri="{FF2B5EF4-FFF2-40B4-BE49-F238E27FC236}">
                <a16:creationId xmlns:a16="http://schemas.microsoft.com/office/drawing/2014/main" id="{04848530-86BA-E089-6A6E-529C29EE09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6077" y="5583382"/>
            <a:ext cx="1685968" cy="1045562"/>
          </a:xfrm>
          <a:prstGeom prst="rect">
            <a:avLst/>
          </a:prstGeom>
        </p:spPr>
      </p:pic>
      <p:sp>
        <p:nvSpPr>
          <p:cNvPr id="6" name="TextBox 5">
            <a:extLst>
              <a:ext uri="{FF2B5EF4-FFF2-40B4-BE49-F238E27FC236}">
                <a16:creationId xmlns:a16="http://schemas.microsoft.com/office/drawing/2014/main" id="{F5E0073D-9943-5959-864F-800CC2862DD8}"/>
              </a:ext>
            </a:extLst>
          </p:cNvPr>
          <p:cNvSpPr txBox="1"/>
          <p:nvPr/>
        </p:nvSpPr>
        <p:spPr>
          <a:xfrm>
            <a:off x="319955" y="258775"/>
            <a:ext cx="5544021" cy="3539430"/>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Using someone’s correct pronouns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Displaying yours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Using representation in </a:t>
            </a: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4"/>
              </a:rPr>
              <a:t>examples</a:t>
            </a:r>
            <a:endPar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Not assuming anyone is straight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Using inclusive terms such as:</a:t>
            </a:r>
          </a:p>
          <a:p>
            <a:pPr marL="742950" lvl="1" indent="-285750" eaLnBrk="0" fontAlgn="base" hangingPunct="0">
              <a:spcBef>
                <a:spcPct val="0"/>
              </a:spcBef>
              <a:spcAft>
                <a:spcPct val="0"/>
              </a:spcAft>
              <a:buFont typeface="Arial" panose="020B0604020202020204" pitchFamily="34" charset="0"/>
              <a:buChar char="•"/>
            </a:pP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partner, spouse, signification other, parent, sibling</a:t>
            </a:r>
          </a:p>
          <a:p>
            <a:pPr marL="285750" indent="-285750" eaLnBrk="0" fontAlgn="base" hangingPunct="0">
              <a:spcBef>
                <a:spcPct val="0"/>
              </a:spcBef>
              <a:spcAft>
                <a:spcPct val="0"/>
              </a:spcAft>
              <a:buFont typeface="Arial" panose="020B0604020202020204" pitchFamily="34" charset="0"/>
              <a:buChar char="•"/>
            </a:pP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Use they/them if you’re unsure</a:t>
            </a:r>
          </a:p>
        </p:txBody>
      </p:sp>
    </p:spTree>
    <p:extLst>
      <p:ext uri="{BB962C8B-B14F-4D97-AF65-F5344CB8AC3E}">
        <p14:creationId xmlns:p14="http://schemas.microsoft.com/office/powerpoint/2010/main" val="102013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2EAC1403-B91D-E2FD-A26A-1332FABE229A}"/>
              </a:ext>
            </a:extLst>
          </p:cNvPr>
          <p:cNvGraphicFramePr/>
          <p:nvPr>
            <p:extLst>
              <p:ext uri="{D42A27DB-BD31-4B8C-83A1-F6EECF244321}">
                <p14:modId xmlns:p14="http://schemas.microsoft.com/office/powerpoint/2010/main" val="4100046182"/>
              </p:ext>
            </p:extLst>
          </p:nvPr>
        </p:nvGraphicFramePr>
        <p:xfrm>
          <a:off x="3043383" y="581891"/>
          <a:ext cx="8663708" cy="5694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ular Callout 5">
            <a:extLst>
              <a:ext uri="{FF2B5EF4-FFF2-40B4-BE49-F238E27FC236}">
                <a16:creationId xmlns:a16="http://schemas.microsoft.com/office/drawing/2014/main" id="{E71CB244-4EA9-4B33-2BD8-BE089022B632}"/>
              </a:ext>
            </a:extLst>
          </p:cNvPr>
          <p:cNvSpPr/>
          <p:nvPr/>
        </p:nvSpPr>
        <p:spPr>
          <a:xfrm>
            <a:off x="484909" y="301336"/>
            <a:ext cx="2355273" cy="6255327"/>
          </a:xfrm>
          <a:prstGeom prst="wedgeRoundRectCallout">
            <a:avLst>
              <a:gd name="adj1" fmla="val 92068"/>
              <a:gd name="adj2" fmla="val -22750"/>
              <a:gd name="adj3" fmla="val 16667"/>
            </a:avLst>
          </a:prstGeom>
          <a:solidFill>
            <a:srgbClr val="0151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9CC6711-34A7-D5A7-D918-71D2FB35CC7A}"/>
              </a:ext>
            </a:extLst>
          </p:cNvPr>
          <p:cNvSpPr txBox="1"/>
          <p:nvPr/>
        </p:nvSpPr>
        <p:spPr>
          <a:xfrm>
            <a:off x="886690" y="2105891"/>
            <a:ext cx="1551709" cy="1815882"/>
          </a:xfrm>
          <a:prstGeom prst="rect">
            <a:avLst/>
          </a:prstGeom>
          <a:noFill/>
        </p:spPr>
        <p:txBody>
          <a:bodyPr wrap="square" rtlCol="0">
            <a:spAutoFit/>
          </a:bodyPr>
          <a:lstStyle/>
          <a:p>
            <a:r>
              <a:rPr lang="en-US" sz="2800" b="1" dirty="0">
                <a:solidFill>
                  <a:schemeClr val="bg1"/>
                </a:solidFill>
                <a:latin typeface="Gill Sans MT" panose="020B0502020104020203" pitchFamily="34" charset="77"/>
              </a:rPr>
              <a:t>the culture of our voices</a:t>
            </a:r>
          </a:p>
        </p:txBody>
      </p:sp>
    </p:spTree>
    <p:extLst>
      <p:ext uri="{BB962C8B-B14F-4D97-AF65-F5344CB8AC3E}">
        <p14:creationId xmlns:p14="http://schemas.microsoft.com/office/powerpoint/2010/main" val="2075070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bowl of macaroni and cheese&#10;&#10;Description automatically generated with medium confidence">
            <a:extLst>
              <a:ext uri="{FF2B5EF4-FFF2-40B4-BE49-F238E27FC236}">
                <a16:creationId xmlns:a16="http://schemas.microsoft.com/office/drawing/2014/main" id="{D71278C3-B879-0570-CB1F-8FA099D28A04}"/>
              </a:ext>
            </a:extLst>
          </p:cNvPr>
          <p:cNvPicPr>
            <a:picLocks noChangeAspect="1"/>
          </p:cNvPicPr>
          <p:nvPr/>
        </p:nvPicPr>
        <p:blipFill rotWithShape="1">
          <a:blip r:embed="rId2"/>
          <a:srcRect l="6393" r="305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7A7882D-6205-E507-D006-6589066B19D2}"/>
              </a:ext>
            </a:extLst>
          </p:cNvPr>
          <p:cNvSpPr txBox="1"/>
          <p:nvPr/>
        </p:nvSpPr>
        <p:spPr>
          <a:xfrm>
            <a:off x="5297762" y="3037886"/>
            <a:ext cx="6251110" cy="315260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dirty="0"/>
              <a:t>validating invisible identities</a:t>
            </a:r>
          </a:p>
          <a:p>
            <a:pPr indent="-228600">
              <a:lnSpc>
                <a:spcPct val="90000"/>
              </a:lnSpc>
              <a:spcAft>
                <a:spcPts val="600"/>
              </a:spcAft>
              <a:buFont typeface="Arial" panose="020B0604020202020204" pitchFamily="34" charset="0"/>
              <a:buChar char="•"/>
            </a:pPr>
            <a:r>
              <a:rPr lang="en-US" sz="2400" dirty="0"/>
              <a:t>power of seeing yourself in text</a:t>
            </a:r>
          </a:p>
          <a:p>
            <a:pPr indent="-228600">
              <a:lnSpc>
                <a:spcPct val="90000"/>
              </a:lnSpc>
              <a:spcAft>
                <a:spcPts val="600"/>
              </a:spcAft>
              <a:buFont typeface="Arial" panose="020B0604020202020204" pitchFamily="34" charset="0"/>
              <a:buChar char="•"/>
            </a:pPr>
            <a:r>
              <a:rPr lang="en-US" sz="2400" dirty="0"/>
              <a:t>range of diversity in this large community</a:t>
            </a:r>
          </a:p>
        </p:txBody>
      </p:sp>
      <p:sp>
        <p:nvSpPr>
          <p:cNvPr id="5" name="TextBox 4">
            <a:extLst>
              <a:ext uri="{FF2B5EF4-FFF2-40B4-BE49-F238E27FC236}">
                <a16:creationId xmlns:a16="http://schemas.microsoft.com/office/drawing/2014/main" id="{003B19BF-7D25-C6CE-EC94-7F69DF1AFCEB}"/>
              </a:ext>
            </a:extLst>
          </p:cNvPr>
          <p:cNvSpPr txBox="1"/>
          <p:nvPr/>
        </p:nvSpPr>
        <p:spPr>
          <a:xfrm>
            <a:off x="5297593" y="1383933"/>
            <a:ext cx="6251110" cy="834320"/>
          </a:xfrm>
          <a:prstGeom prst="rect">
            <a:avLst/>
          </a:prstGeom>
        </p:spPr>
        <p:txBody>
          <a:bodyPr vert="horz" lIns="91440" tIns="45720" rIns="91440" bIns="45720" rtlCol="0">
            <a:normAutofit/>
          </a:bodyPr>
          <a:lstStyle/>
          <a:p>
            <a:pPr>
              <a:lnSpc>
                <a:spcPct val="90000"/>
              </a:lnSpc>
              <a:spcAft>
                <a:spcPts val="600"/>
              </a:spcAft>
            </a:pPr>
            <a:r>
              <a:rPr lang="en-US" sz="3200" dirty="0">
                <a:solidFill>
                  <a:srgbClr val="747361"/>
                </a:solidFill>
                <a:latin typeface="Gill Sans Ultra Bold" panose="020B0A02020104020203" pitchFamily="34" charset="77"/>
              </a:rPr>
              <a:t>why the alphabet soup?</a:t>
            </a:r>
          </a:p>
        </p:txBody>
      </p:sp>
    </p:spTree>
    <p:extLst>
      <p:ext uri="{BB962C8B-B14F-4D97-AF65-F5344CB8AC3E}">
        <p14:creationId xmlns:p14="http://schemas.microsoft.com/office/powerpoint/2010/main" val="515941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157DAE-1EB8-2F58-432E-504C1B5B2764}"/>
              </a:ext>
            </a:extLst>
          </p:cNvPr>
          <p:cNvSpPr txBox="1"/>
          <p:nvPr/>
        </p:nvSpPr>
        <p:spPr>
          <a:xfrm>
            <a:off x="6010164" y="307548"/>
            <a:ext cx="6251110" cy="737059"/>
          </a:xfrm>
          <a:prstGeom prst="rect">
            <a:avLst/>
          </a:prstGeom>
        </p:spPr>
        <p:txBody>
          <a:bodyPr vert="horz" lIns="91440" tIns="45720" rIns="91440" bIns="45720" rtlCol="0">
            <a:normAutofit fontScale="92500"/>
          </a:bodyPr>
          <a:lstStyle/>
          <a:p>
            <a:pPr>
              <a:lnSpc>
                <a:spcPct val="90000"/>
              </a:lnSpc>
              <a:spcAft>
                <a:spcPts val="600"/>
              </a:spcAft>
            </a:pPr>
            <a:r>
              <a:rPr lang="en-US" sz="3200" dirty="0">
                <a:solidFill>
                  <a:srgbClr val="E56501"/>
                </a:solidFill>
                <a:latin typeface="Gill Sans Ultra Bold" panose="020B0A02020104020203" pitchFamily="34" charset="77"/>
              </a:rPr>
              <a:t>highlighted terminology</a:t>
            </a:r>
          </a:p>
        </p:txBody>
      </p:sp>
      <p:pic>
        <p:nvPicPr>
          <p:cNvPr id="4" name="Picture 3" descr="Logo, circle&#10;&#10;Description automatically generated">
            <a:extLst>
              <a:ext uri="{FF2B5EF4-FFF2-40B4-BE49-F238E27FC236}">
                <a16:creationId xmlns:a16="http://schemas.microsoft.com/office/drawing/2014/main" id="{1F5D8D63-0131-A768-BA6A-872AF9B7A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3509" y="208719"/>
            <a:ext cx="1188505" cy="737058"/>
          </a:xfrm>
          <a:prstGeom prst="rect">
            <a:avLst/>
          </a:prstGeom>
        </p:spPr>
      </p:pic>
      <p:sp>
        <p:nvSpPr>
          <p:cNvPr id="7" name="TextBox 6">
            <a:extLst>
              <a:ext uri="{FF2B5EF4-FFF2-40B4-BE49-F238E27FC236}">
                <a16:creationId xmlns:a16="http://schemas.microsoft.com/office/drawing/2014/main" id="{C01A5864-CBC9-EC71-CE26-96B92B94BEF0}"/>
              </a:ext>
            </a:extLst>
          </p:cNvPr>
          <p:cNvSpPr txBox="1"/>
          <p:nvPr/>
        </p:nvSpPr>
        <p:spPr>
          <a:xfrm>
            <a:off x="415526" y="1259125"/>
            <a:ext cx="10917491" cy="5355312"/>
          </a:xfrm>
          <a:prstGeom prst="rect">
            <a:avLst/>
          </a:prstGeom>
          <a:noFill/>
        </p:spPr>
        <p:txBody>
          <a:bodyPr wrap="square" rtlCol="0">
            <a:spAutoFit/>
          </a:bodyPr>
          <a:lstStyle/>
          <a:p>
            <a:pPr algn="l" rtl="0" fontAlgn="base"/>
            <a:r>
              <a:rPr lang="en-US" b="1" i="0" u="none" strike="noStrike" dirty="0">
                <a:solidFill>
                  <a:srgbClr val="000000"/>
                </a:solidFill>
                <a:effectLst/>
                <a:latin typeface="Calibri" panose="020F0502020204030204" pitchFamily="34" charset="0"/>
                <a:cs typeface="Calibri" panose="020F0502020204030204" pitchFamily="34" charset="0"/>
              </a:rPr>
              <a:t>Ally </a:t>
            </a:r>
            <a:r>
              <a:rPr lang="en-US" b="0" i="0" u="none" strike="noStrike" dirty="0">
                <a:solidFill>
                  <a:srgbClr val="000000"/>
                </a:solidFill>
                <a:effectLst/>
                <a:latin typeface="Calibri" panose="020F0502020204030204" pitchFamily="34" charset="0"/>
                <a:cs typeface="Calibri" panose="020F0502020204030204" pitchFamily="34" charset="0"/>
              </a:rPr>
              <a:t>– (noun) a person who supports and advocates for members of the LGBTQ+ community, regardless of ally’s sexual, romantic or gender identity. ​</a:t>
            </a:r>
          </a:p>
          <a:p>
            <a:pPr algn="l" rtl="0" fontAlgn="base"/>
            <a:r>
              <a:rPr lang="en-US" b="0" i="0" u="none" strike="noStrike" dirty="0">
                <a:solidFill>
                  <a:srgbClr val="000000"/>
                </a:solidFill>
                <a:effectLst/>
                <a:latin typeface="Calibri" panose="020F0502020204030204" pitchFamily="34" charset="0"/>
                <a:cs typeface="Calibri" panose="020F0502020204030204" pitchFamily="34" charset="0"/>
              </a:rPr>
              <a:t>​</a:t>
            </a:r>
          </a:p>
          <a:p>
            <a:pPr algn="l" rtl="0" fontAlgn="base"/>
            <a:r>
              <a:rPr lang="en-US" b="1" i="0" u="none" strike="noStrike" dirty="0">
                <a:solidFill>
                  <a:srgbClr val="000000"/>
                </a:solidFill>
                <a:effectLst/>
                <a:latin typeface="Calibri" panose="020F0502020204030204" pitchFamily="34" charset="0"/>
                <a:cs typeface="Calibri" panose="020F0502020204030204" pitchFamily="34" charset="0"/>
              </a:rPr>
              <a:t>Asexual </a:t>
            </a:r>
            <a:r>
              <a:rPr lang="en-US" b="0" i="0" u="none" strike="noStrike" dirty="0">
                <a:solidFill>
                  <a:srgbClr val="000000"/>
                </a:solidFill>
                <a:effectLst/>
                <a:latin typeface="Calibri" panose="020F0502020204030204" pitchFamily="34" charset="0"/>
                <a:cs typeface="Calibri" panose="020F0502020204030204" pitchFamily="34" charset="0"/>
              </a:rPr>
              <a:t>–</a:t>
            </a:r>
            <a:r>
              <a:rPr lang="en-US" b="1" i="0" u="none" strike="noStrike" dirty="0">
                <a:solidFill>
                  <a:srgbClr val="000000"/>
                </a:solidFill>
                <a:effectLst/>
                <a:latin typeface="Calibri" panose="020F0502020204030204" pitchFamily="34" charset="0"/>
                <a:cs typeface="Calibri" panose="020F0502020204030204" pitchFamily="34" charset="0"/>
              </a:rPr>
              <a:t> </a:t>
            </a:r>
            <a:r>
              <a:rPr lang="en-US" b="0" i="0" u="none" strike="noStrike" dirty="0">
                <a:solidFill>
                  <a:srgbClr val="000000"/>
                </a:solidFill>
                <a:effectLst/>
                <a:latin typeface="Calibri" panose="020F0502020204030204" pitchFamily="34" charset="0"/>
                <a:cs typeface="Calibri" panose="020F0502020204030204" pitchFamily="34" charset="0"/>
              </a:rPr>
              <a:t>(adj) experiencing little or no sexual attraction to others and/or lack of interest in sexual relationships/behavior. Asexuality exists on a continuum from experience of no attraction to sexual attraction only under specific conditions. Referred to as “grey” and “ace”.​</a:t>
            </a:r>
          </a:p>
          <a:p>
            <a:pPr algn="l" rtl="0" fontAlgn="base"/>
            <a:r>
              <a:rPr lang="en-US" b="0" i="0" u="none" strike="noStrike" dirty="0">
                <a:solidFill>
                  <a:srgbClr val="000000"/>
                </a:solidFill>
                <a:effectLst/>
                <a:latin typeface="Calibri" panose="020F0502020204030204" pitchFamily="34" charset="0"/>
                <a:cs typeface="Calibri" panose="020F0502020204030204" pitchFamily="34" charset="0"/>
              </a:rPr>
              <a:t>​</a:t>
            </a:r>
          </a:p>
          <a:p>
            <a:pPr algn="l" rtl="0" fontAlgn="base"/>
            <a:r>
              <a:rPr lang="en-US" b="1" i="0" u="none" strike="noStrike" dirty="0">
                <a:solidFill>
                  <a:srgbClr val="000000"/>
                </a:solidFill>
                <a:effectLst/>
                <a:latin typeface="Calibri" panose="020F0502020204030204" pitchFamily="34" charset="0"/>
                <a:cs typeface="Calibri" panose="020F0502020204030204" pitchFamily="34" charset="0"/>
              </a:rPr>
              <a:t>Cisgender</a:t>
            </a:r>
            <a:r>
              <a:rPr lang="en-US" b="0" i="0" u="none" strike="noStrike" dirty="0">
                <a:solidFill>
                  <a:srgbClr val="000000"/>
                </a:solidFill>
                <a:effectLst/>
                <a:latin typeface="Calibri" panose="020F0502020204030204" pitchFamily="34" charset="0"/>
                <a:cs typeface="Calibri" panose="020F0502020204030204" pitchFamily="34" charset="0"/>
              </a:rPr>
              <a:t> – (adj) a person whose gender identity and biological sex assigned at birth align (e.g., man and male‐assigned). This results in privilege in a </a:t>
            </a:r>
            <a:r>
              <a:rPr lang="en-US" b="0" i="0" u="none" strike="noStrike" dirty="0" err="1">
                <a:solidFill>
                  <a:srgbClr val="000000"/>
                </a:solidFill>
                <a:effectLst/>
                <a:latin typeface="Calibri" panose="020F0502020204030204" pitchFamily="34" charset="0"/>
                <a:cs typeface="Calibri" panose="020F0502020204030204" pitchFamily="34" charset="0"/>
              </a:rPr>
              <a:t>cisnormative</a:t>
            </a:r>
            <a:r>
              <a:rPr lang="en-US" b="0" i="0" u="none" strike="noStrike" dirty="0">
                <a:solidFill>
                  <a:srgbClr val="000000"/>
                </a:solidFill>
                <a:effectLst/>
                <a:latin typeface="Calibri" panose="020F0502020204030204" pitchFamily="34" charset="0"/>
                <a:cs typeface="Calibri" panose="020F0502020204030204" pitchFamily="34" charset="0"/>
              </a:rPr>
              <a:t> society.​</a:t>
            </a:r>
          </a:p>
          <a:p>
            <a:pPr algn="l" rtl="0" fontAlgn="base"/>
            <a:endParaRPr lang="en-US" dirty="0">
              <a:solidFill>
                <a:srgbClr val="000000"/>
              </a:solidFill>
              <a:latin typeface="Calibri" panose="020F0502020204030204" pitchFamily="34" charset="0"/>
              <a:cs typeface="Calibri" panose="020F0502020204030204" pitchFamily="34" charset="0"/>
            </a:endParaRPr>
          </a:p>
          <a:p>
            <a:pPr fontAlgn="base"/>
            <a:r>
              <a:rPr lang="en-US" sz="1800" b="1" dirty="0">
                <a:solidFill>
                  <a:srgbClr val="000000"/>
                </a:solidFill>
                <a:effectLst/>
                <a:latin typeface="Calibri" panose="020F0502020204030204" pitchFamily="34" charset="0"/>
                <a:ea typeface="FontAwesome"/>
                <a:cs typeface="Calibri" panose="020F0502020204030204" pitchFamily="34" charset="0"/>
              </a:rPr>
              <a:t>Drag</a:t>
            </a:r>
            <a:r>
              <a:rPr lang="en-US" sz="1800" dirty="0">
                <a:solidFill>
                  <a:srgbClr val="000000"/>
                </a:solidFill>
                <a:effectLst/>
                <a:latin typeface="Calibri" panose="020F0502020204030204" pitchFamily="34" charset="0"/>
                <a:ea typeface="FontAwesome"/>
                <a:cs typeface="Calibri" panose="020F0502020204030204" pitchFamily="34" charset="0"/>
              </a:rPr>
              <a:t> – (noun) exaggerated gender expression for entertainment.  Drag Kings perform masculinity theatrically whereas Drag Queens perform femininity theatrically. The term “cross-dressing” is outdated for many reasons.</a:t>
            </a:r>
          </a:p>
          <a:p>
            <a:pPr fontAlgn="base"/>
            <a:endParaRPr lang="en-US" b="0" i="0" u="none" strike="noStrike" dirty="0">
              <a:solidFill>
                <a:srgbClr val="000000"/>
              </a:solidFill>
              <a:latin typeface="Calibri" panose="020F0502020204030204" pitchFamily="34" charset="0"/>
              <a:cs typeface="Calibri" panose="020F0502020204030204" pitchFamily="34" charset="0"/>
            </a:endParaRPr>
          </a:p>
          <a:p>
            <a:pPr fontAlgn="base"/>
            <a:r>
              <a:rPr lang="en-US" b="1" i="0" u="none" strike="noStrike" dirty="0">
                <a:solidFill>
                  <a:srgbClr val="111111"/>
                </a:solidFill>
                <a:effectLst/>
                <a:latin typeface="neue-haas-grotesk-display"/>
              </a:rPr>
              <a:t>Gender-fluid </a:t>
            </a:r>
            <a:r>
              <a:rPr lang="en-US" i="0" u="none" strike="noStrike" dirty="0">
                <a:solidFill>
                  <a:srgbClr val="111111"/>
                </a:solidFill>
                <a:effectLst/>
                <a:latin typeface="neue-haas-grotesk-display"/>
              </a:rPr>
              <a:t>– (adj) </a:t>
            </a:r>
            <a:r>
              <a:rPr lang="en-US" dirty="0">
                <a:solidFill>
                  <a:srgbClr val="111111"/>
                </a:solidFill>
                <a:latin typeface="neue-haas-grotesk-display"/>
              </a:rPr>
              <a:t>a</a:t>
            </a:r>
            <a:r>
              <a:rPr lang="en-US" b="0" i="0" u="none" strike="noStrike" dirty="0">
                <a:solidFill>
                  <a:srgbClr val="111111"/>
                </a:solidFill>
                <a:effectLst/>
                <a:latin typeface="neue-haas-grotesk-display"/>
              </a:rPr>
              <a:t> person who does not identify with a single fixed gender or may feel a natural relationship between the ebb and flow of fixed (or unfixed) gender identities. (e.g. may use he/she pronouns)</a:t>
            </a:r>
            <a:endParaRPr lang="en-US" b="0" i="0" u="none" strike="noStrike" dirty="0">
              <a:solidFill>
                <a:srgbClr val="000000"/>
              </a:solidFill>
              <a:effectLst/>
              <a:latin typeface="Calibri" panose="020F0502020204030204" pitchFamily="34" charset="0"/>
              <a:cs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cs typeface="Calibri" panose="020F0502020204030204" pitchFamily="34" charset="0"/>
              </a:rPr>
              <a:t>​</a:t>
            </a:r>
          </a:p>
          <a:p>
            <a:pPr algn="l" rtl="0" fontAlgn="base"/>
            <a:r>
              <a:rPr lang="en-US" b="1" i="0" u="none" strike="noStrike" dirty="0">
                <a:solidFill>
                  <a:srgbClr val="000000"/>
                </a:solidFill>
                <a:effectLst/>
                <a:latin typeface="Calibri" panose="020F0502020204030204" pitchFamily="34" charset="0"/>
                <a:cs typeface="Calibri" panose="020F0502020204030204" pitchFamily="34" charset="0"/>
              </a:rPr>
              <a:t>Gender Non‐Conforming (GNC) / Non-Binary</a:t>
            </a:r>
            <a:r>
              <a:rPr lang="en-US" b="0" i="0" u="none" strike="noStrike" dirty="0">
                <a:solidFill>
                  <a:srgbClr val="000000"/>
                </a:solidFill>
                <a:effectLst/>
                <a:latin typeface="Calibri" panose="020F0502020204030204" pitchFamily="34" charset="0"/>
                <a:cs typeface="Calibri" panose="020F0502020204030204" pitchFamily="34" charset="0"/>
              </a:rPr>
              <a:t> ‐ (adj) </a:t>
            </a:r>
            <a:r>
              <a:rPr lang="en-US" b="1" i="0" u="none" strike="noStrike" dirty="0">
                <a:solidFill>
                  <a:srgbClr val="000000"/>
                </a:solidFill>
                <a:effectLst/>
                <a:latin typeface="Calibri" panose="020F0502020204030204" pitchFamily="34" charset="0"/>
                <a:cs typeface="Calibri" panose="020F0502020204030204" pitchFamily="34" charset="0"/>
              </a:rPr>
              <a:t>1 </a:t>
            </a:r>
            <a:r>
              <a:rPr lang="en-US" b="0" i="0" u="none" strike="noStrike" dirty="0">
                <a:solidFill>
                  <a:srgbClr val="000000"/>
                </a:solidFill>
                <a:effectLst/>
                <a:latin typeface="Calibri" panose="020F0502020204030204" pitchFamily="34" charset="0"/>
                <a:cs typeface="Calibri" panose="020F0502020204030204" pitchFamily="34" charset="0"/>
              </a:rPr>
              <a:t>indicates a gender presentation that does not fall within gender norms. 2: a gender identity that indicates a person who identifies outside the gender binary.  ​</a:t>
            </a:r>
          </a:p>
          <a:p>
            <a:pPr algn="l" rtl="0" fontAlgn="base"/>
            <a:r>
              <a:rPr lang="en-US" b="0" i="0" u="none" strike="noStrike" dirty="0">
                <a:solidFill>
                  <a:srgbClr val="000000"/>
                </a:solidFill>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73449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01A5864-CBC9-EC71-CE26-96B92B94BEF0}"/>
              </a:ext>
            </a:extLst>
          </p:cNvPr>
          <p:cNvSpPr txBox="1"/>
          <p:nvPr/>
        </p:nvSpPr>
        <p:spPr>
          <a:xfrm>
            <a:off x="433268" y="980622"/>
            <a:ext cx="10917491" cy="5355312"/>
          </a:xfrm>
          <a:prstGeom prst="rect">
            <a:avLst/>
          </a:prstGeom>
          <a:noFill/>
        </p:spPr>
        <p:txBody>
          <a:bodyPr wrap="square" rtlCol="0">
            <a:spAutoFit/>
          </a:bodyPr>
          <a:lstStyle/>
          <a:p>
            <a:pPr fontAlgn="base"/>
            <a:r>
              <a:rPr lang="en-US" b="1" i="0" u="none" strike="noStrike" dirty="0">
                <a:solidFill>
                  <a:srgbClr val="000000"/>
                </a:solidFill>
                <a:effectLst/>
                <a:latin typeface="Calibri" panose="020F0502020204030204" pitchFamily="34" charset="0"/>
                <a:cs typeface="Calibri" panose="020F0502020204030204" pitchFamily="34" charset="0"/>
              </a:rPr>
              <a:t>Homosexual </a:t>
            </a:r>
            <a:r>
              <a:rPr lang="en-US" b="0" i="0" u="none" strike="noStrike" dirty="0">
                <a:solidFill>
                  <a:srgbClr val="000000"/>
                </a:solidFill>
                <a:effectLst/>
                <a:latin typeface="Calibri" panose="020F0502020204030204" pitchFamily="34" charset="0"/>
                <a:cs typeface="Calibri" panose="020F0502020204030204" pitchFamily="34" charset="0"/>
              </a:rPr>
              <a:t>– (adj) A medical term (referring to same-sex relations) that is stigmatizing due to its history and is widely discouraged and even considered derogatory (</a:t>
            </a:r>
            <a:r>
              <a:rPr lang="en-US" b="1" i="0" u="none" strike="noStrike" dirty="0">
                <a:solidFill>
                  <a:srgbClr val="000000"/>
                </a:solidFill>
                <a:effectLst/>
                <a:latin typeface="Calibri" panose="020F0502020204030204" pitchFamily="34" charset="0"/>
                <a:cs typeface="Calibri" panose="020F0502020204030204" pitchFamily="34" charset="0"/>
              </a:rPr>
              <a:t>use gay/lesbian instead</a:t>
            </a:r>
            <a:r>
              <a:rPr lang="en-US" b="0" i="0" u="none" strike="noStrike" dirty="0">
                <a:solidFill>
                  <a:srgbClr val="000000"/>
                </a:solidFill>
                <a:effectLst/>
                <a:latin typeface="Calibri" panose="020F0502020204030204" pitchFamily="34" charset="0"/>
                <a:cs typeface="Calibri" panose="020F0502020204030204" pitchFamily="34" charset="0"/>
              </a:rPr>
              <a:t>).​</a:t>
            </a:r>
          </a:p>
          <a:p>
            <a:pPr algn="l" rtl="0" fontAlgn="base"/>
            <a:endParaRPr lang="en-US" b="1" i="0" u="none" strike="noStrike" dirty="0">
              <a:solidFill>
                <a:srgbClr val="000000"/>
              </a:solidFill>
              <a:effectLst/>
              <a:latin typeface="Calibri" panose="020F0502020204030204" pitchFamily="34" charset="0"/>
            </a:endParaRPr>
          </a:p>
          <a:p>
            <a:pPr algn="l" rtl="0" fontAlgn="base"/>
            <a:r>
              <a:rPr lang="en-US" b="1" i="0" u="none" strike="noStrike" dirty="0">
                <a:solidFill>
                  <a:srgbClr val="000000"/>
                </a:solidFill>
                <a:effectLst/>
                <a:latin typeface="Calibri" panose="020F0502020204030204" pitchFamily="34" charset="0"/>
              </a:rPr>
              <a:t>Intersex </a:t>
            </a:r>
            <a:r>
              <a:rPr lang="en-US" b="0" i="0" u="none" strike="noStrike" dirty="0">
                <a:solidFill>
                  <a:srgbClr val="000000"/>
                </a:solidFill>
                <a:effectLst/>
                <a:latin typeface="Calibri" panose="020F0502020204030204" pitchFamily="34" charset="0"/>
              </a:rPr>
              <a:t>– (noun) someone whose combination of chromosomes, hormones, internal sex organs, and genitals differs from the two expected patterns of male or female. Formerly known as hermaphrodite (or hermaphroditic), but these terms are now considered outdated and derogatory.​</a:t>
            </a:r>
            <a:endParaRPr lang="en-US" b="0" i="0" u="none" strike="noStrike" dirty="0">
              <a:solidFill>
                <a:srgbClr val="000000"/>
              </a:solidFill>
              <a:effectLst/>
              <a:latin typeface="Segoe UI" panose="020B0502040204020203" pitchFamily="34" charset="0"/>
            </a:endParaRPr>
          </a:p>
          <a:p>
            <a:pPr algn="l" rtl="0" fontAlgn="base"/>
            <a:r>
              <a:rPr lang="en-US" b="0" i="0" u="none" strike="noStrike" dirty="0">
                <a:solidFill>
                  <a:srgbClr val="000000"/>
                </a:solidFill>
                <a:effectLst/>
                <a:latin typeface="Calibri" panose="020F0502020204030204" pitchFamily="34" charset="0"/>
              </a:rPr>
              <a:t>​</a:t>
            </a:r>
          </a:p>
          <a:p>
            <a:pPr algn="l" rtl="0" fontAlgn="base"/>
            <a:r>
              <a:rPr lang="en-US" b="1" i="0" u="none" strike="noStrike" dirty="0">
                <a:solidFill>
                  <a:srgbClr val="111111"/>
                </a:solidFill>
                <a:effectLst/>
                <a:latin typeface="neue-haas-grotesk-display"/>
              </a:rPr>
              <a:t>LGBTQ+ - </a:t>
            </a:r>
            <a:r>
              <a:rPr lang="en-US" dirty="0">
                <a:solidFill>
                  <a:srgbClr val="111111"/>
                </a:solidFill>
                <a:latin typeface="neue-haas-grotesk-display"/>
              </a:rPr>
              <a:t>a</a:t>
            </a:r>
            <a:r>
              <a:rPr lang="en-US" b="0" i="0" u="none" strike="noStrike" dirty="0">
                <a:solidFill>
                  <a:srgbClr val="111111"/>
                </a:solidFill>
                <a:effectLst/>
                <a:latin typeface="neue-haas-grotesk-display"/>
              </a:rPr>
              <a:t>n acronym for “lesbian, gay, bisexual, trans* and queer” with a "+" sign to recognize the limitless sexual identities and gender identities used by members of the queer community.</a:t>
            </a:r>
          </a:p>
          <a:p>
            <a:pPr algn="l" rtl="0" fontAlgn="base"/>
            <a:endParaRPr lang="en-US" dirty="0">
              <a:solidFill>
                <a:srgbClr val="111111"/>
              </a:solidFill>
              <a:latin typeface="neue-haas-grotesk-display"/>
            </a:endParaRPr>
          </a:p>
          <a:p>
            <a:pPr algn="l" rtl="0" fontAlgn="base"/>
            <a:r>
              <a:rPr lang="en-US" b="1" i="0" u="none" strike="noStrike" dirty="0">
                <a:solidFill>
                  <a:srgbClr val="111111"/>
                </a:solidFill>
                <a:effectLst/>
                <a:latin typeface="neue-haas-grotesk-display"/>
              </a:rPr>
              <a:t>Outing </a:t>
            </a:r>
            <a:r>
              <a:rPr lang="en-US" i="0" u="none" strike="noStrike" dirty="0">
                <a:solidFill>
                  <a:srgbClr val="111111"/>
                </a:solidFill>
                <a:effectLst/>
                <a:latin typeface="neue-haas-grotesk-display"/>
              </a:rPr>
              <a:t>– (verb) </a:t>
            </a:r>
            <a:r>
              <a:rPr lang="en-US" dirty="0">
                <a:solidFill>
                  <a:srgbClr val="111111"/>
                </a:solidFill>
                <a:latin typeface="neue-haas-grotesk-display"/>
              </a:rPr>
              <a:t>e</a:t>
            </a:r>
            <a:r>
              <a:rPr lang="en-US" b="0" i="0" u="none" strike="noStrike" dirty="0">
                <a:solidFill>
                  <a:srgbClr val="111111"/>
                </a:solidFill>
                <a:effectLst/>
                <a:latin typeface="neue-haas-grotesk-display"/>
              </a:rPr>
              <a:t>xposing someone’s LGBTQ+ identity to others without their permission. Outing someone can have serious repercussions on employment, economic stability, personal safety, and religious or family situations.</a:t>
            </a:r>
            <a:endParaRPr lang="en-US" dirty="0">
              <a:solidFill>
                <a:srgbClr val="000000"/>
              </a:solidFill>
              <a:latin typeface="Calibri" panose="020F0502020204030204" pitchFamily="34" charset="0"/>
            </a:endParaRPr>
          </a:p>
          <a:p>
            <a:pPr algn="l" rtl="0" fontAlgn="base"/>
            <a:endParaRPr lang="en-US" b="0" i="0" u="none" strike="noStrike" dirty="0">
              <a:solidFill>
                <a:srgbClr val="000000"/>
              </a:solidFill>
              <a:effectLst/>
              <a:latin typeface="Segoe UI" panose="020B0502040204020203" pitchFamily="34" charset="0"/>
            </a:endParaRPr>
          </a:p>
          <a:p>
            <a:pPr algn="l" rtl="0" fontAlgn="base"/>
            <a:r>
              <a:rPr lang="en-US" b="1" i="0" u="none" strike="noStrike" dirty="0">
                <a:solidFill>
                  <a:srgbClr val="000000"/>
                </a:solidFill>
                <a:effectLst/>
                <a:latin typeface="Calibri" panose="020F0502020204030204" pitchFamily="34" charset="0"/>
              </a:rPr>
              <a:t>Pansexual</a:t>
            </a:r>
            <a:r>
              <a:rPr lang="en-US" b="0" i="0" u="none" strike="noStrike" dirty="0">
                <a:solidFill>
                  <a:srgbClr val="000000"/>
                </a:solidFill>
                <a:effectLst/>
                <a:latin typeface="Calibri" panose="020F0502020204030204" pitchFamily="34" charset="0"/>
              </a:rPr>
              <a:t> – (adj) a person who experiences emotional, physical, romantic, and/or sexual attraction for individuals, regardless of gender identities/expressions.  With a greater awareness of gender spectrums (and gender non-conforming), some individuals may identify as Pan (colloquial slang) if they feel they are capable of interest in individuals outside society’s most rigid sex and gender stereotypes.  Others find that pansexuality better captures their attraction to personality first and body second. ​</a:t>
            </a:r>
            <a:endParaRPr lang="en-US" b="0" i="0" u="none" strike="noStrike" dirty="0">
              <a:solidFill>
                <a:srgbClr val="000000"/>
              </a:solidFill>
              <a:effectLst/>
              <a:latin typeface="Segoe UI" panose="020B0502040204020203" pitchFamily="34" charset="0"/>
            </a:endParaRPr>
          </a:p>
          <a:p>
            <a:pPr algn="l" rtl="0" fontAlgn="base"/>
            <a:endParaRPr lang="en-US" b="0" i="0" u="none" strike="noStrike" dirty="0">
              <a:solidFill>
                <a:srgbClr val="000000"/>
              </a:solidFill>
              <a:effectLst/>
              <a:latin typeface="Segoe UI" panose="020B0502040204020203" pitchFamily="34" charset="0"/>
            </a:endParaRPr>
          </a:p>
        </p:txBody>
      </p:sp>
      <p:sp>
        <p:nvSpPr>
          <p:cNvPr id="9" name="TextBox 8">
            <a:extLst>
              <a:ext uri="{FF2B5EF4-FFF2-40B4-BE49-F238E27FC236}">
                <a16:creationId xmlns:a16="http://schemas.microsoft.com/office/drawing/2014/main" id="{D25F6F20-5C4A-D880-8D67-9821022D3778}"/>
              </a:ext>
            </a:extLst>
          </p:cNvPr>
          <p:cNvSpPr txBox="1"/>
          <p:nvPr/>
        </p:nvSpPr>
        <p:spPr>
          <a:xfrm>
            <a:off x="6010164" y="307548"/>
            <a:ext cx="6251110" cy="737059"/>
          </a:xfrm>
          <a:prstGeom prst="rect">
            <a:avLst/>
          </a:prstGeom>
        </p:spPr>
        <p:txBody>
          <a:bodyPr vert="horz" lIns="91440" tIns="45720" rIns="91440" bIns="45720" rtlCol="0">
            <a:normAutofit fontScale="92500"/>
          </a:bodyPr>
          <a:lstStyle/>
          <a:p>
            <a:pPr>
              <a:lnSpc>
                <a:spcPct val="90000"/>
              </a:lnSpc>
              <a:spcAft>
                <a:spcPts val="600"/>
              </a:spcAft>
            </a:pPr>
            <a:r>
              <a:rPr lang="en-US" sz="3200" dirty="0">
                <a:solidFill>
                  <a:srgbClr val="E56501"/>
                </a:solidFill>
                <a:latin typeface="Gill Sans Ultra Bold" panose="020B0A02020104020203" pitchFamily="34" charset="77"/>
              </a:rPr>
              <a:t>highlighted terminology</a:t>
            </a:r>
          </a:p>
        </p:txBody>
      </p:sp>
      <p:pic>
        <p:nvPicPr>
          <p:cNvPr id="10" name="Picture 9" descr="Logo, circle&#10;&#10;Description automatically generated">
            <a:extLst>
              <a:ext uri="{FF2B5EF4-FFF2-40B4-BE49-F238E27FC236}">
                <a16:creationId xmlns:a16="http://schemas.microsoft.com/office/drawing/2014/main" id="{6A09D0A9-6A22-1E26-2D93-6781A21BFE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3509" y="208719"/>
            <a:ext cx="1188505" cy="737058"/>
          </a:xfrm>
          <a:prstGeom prst="rect">
            <a:avLst/>
          </a:prstGeom>
        </p:spPr>
      </p:pic>
    </p:spTree>
    <p:extLst>
      <p:ext uri="{BB962C8B-B14F-4D97-AF65-F5344CB8AC3E}">
        <p14:creationId xmlns:p14="http://schemas.microsoft.com/office/powerpoint/2010/main" val="3405740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01A5864-CBC9-EC71-CE26-96B92B94BEF0}"/>
              </a:ext>
            </a:extLst>
          </p:cNvPr>
          <p:cNvSpPr txBox="1"/>
          <p:nvPr/>
        </p:nvSpPr>
        <p:spPr>
          <a:xfrm>
            <a:off x="415526" y="1259125"/>
            <a:ext cx="10917491" cy="5355312"/>
          </a:xfrm>
          <a:prstGeom prst="rect">
            <a:avLst/>
          </a:prstGeom>
          <a:noFill/>
        </p:spPr>
        <p:txBody>
          <a:bodyPr wrap="square" rtlCol="0">
            <a:spAutoFit/>
          </a:bodyPr>
          <a:lstStyle/>
          <a:p>
            <a:pPr algn="l" rtl="0" fontAlgn="base"/>
            <a:r>
              <a:rPr lang="en-US" b="1" i="0" u="none" strike="noStrike" dirty="0">
                <a:solidFill>
                  <a:srgbClr val="000000"/>
                </a:solidFill>
                <a:effectLst/>
                <a:latin typeface="Calibri" panose="020F0502020204030204" pitchFamily="34" charset="0"/>
              </a:rPr>
              <a:t>"Passing"</a:t>
            </a:r>
            <a:r>
              <a:rPr lang="en-US" b="0" i="0" u="none" strike="noStrike" dirty="0">
                <a:solidFill>
                  <a:srgbClr val="000000"/>
                </a:solidFill>
                <a:effectLst/>
                <a:latin typeface="Calibri" panose="020F0502020204030204" pitchFamily="34" charset="0"/>
              </a:rPr>
              <a:t> - (verb) when a trans* person is perceived as a cisgender person due to aligning with </a:t>
            </a:r>
            <a:r>
              <a:rPr lang="en-US" b="0" i="0" u="none" strike="noStrike" dirty="0" err="1">
                <a:solidFill>
                  <a:srgbClr val="000000"/>
                </a:solidFill>
                <a:effectLst/>
                <a:latin typeface="Calibri" panose="020F0502020204030204" pitchFamily="34" charset="0"/>
              </a:rPr>
              <a:t>cisnormative</a:t>
            </a:r>
            <a:r>
              <a:rPr lang="en-US" b="0" i="0" u="none" strike="noStrike" dirty="0">
                <a:solidFill>
                  <a:srgbClr val="000000"/>
                </a:solidFill>
                <a:effectLst/>
                <a:latin typeface="Calibri" panose="020F0502020204030204" pitchFamily="34" charset="0"/>
              </a:rPr>
              <a:t> standards of gender expression​</a:t>
            </a:r>
            <a:endParaRPr lang="en-US" b="0" i="0" u="none" strike="noStrike" dirty="0">
              <a:solidFill>
                <a:srgbClr val="000000"/>
              </a:solidFill>
              <a:effectLst/>
              <a:latin typeface="Segoe UI" panose="020B0502040204020203" pitchFamily="34" charset="0"/>
            </a:endParaRPr>
          </a:p>
          <a:p>
            <a:pPr algn="l" rtl="0" fontAlgn="base"/>
            <a:r>
              <a:rPr lang="en-US" b="0" i="0" u="none" strike="noStrike" dirty="0">
                <a:solidFill>
                  <a:srgbClr val="000000"/>
                </a:solidFill>
                <a:effectLst/>
                <a:latin typeface="Calibri" panose="020F0502020204030204" pitchFamily="34" charset="0"/>
              </a:rPr>
              <a:t>​</a:t>
            </a:r>
            <a:endParaRPr lang="en-US" b="0" i="0" u="none" strike="noStrike" dirty="0">
              <a:solidFill>
                <a:srgbClr val="000000"/>
              </a:solidFill>
              <a:effectLst/>
              <a:latin typeface="Segoe UI" panose="020B0502040204020203" pitchFamily="34" charset="0"/>
            </a:endParaRPr>
          </a:p>
          <a:p>
            <a:pPr algn="l" rtl="0" fontAlgn="base"/>
            <a:r>
              <a:rPr lang="en-US" b="1" i="0" u="none" strike="noStrike" dirty="0">
                <a:solidFill>
                  <a:srgbClr val="000000"/>
                </a:solidFill>
                <a:effectLst/>
                <a:latin typeface="Calibri" panose="020F0502020204030204" pitchFamily="34" charset="0"/>
              </a:rPr>
              <a:t>Pronouns</a:t>
            </a:r>
            <a:r>
              <a:rPr lang="en-US" b="0" i="0" u="none" strike="noStrike" dirty="0">
                <a:solidFill>
                  <a:srgbClr val="000000"/>
                </a:solidFill>
                <a:effectLst/>
                <a:latin typeface="Calibri" panose="020F0502020204030204" pitchFamily="34" charset="0"/>
              </a:rPr>
              <a:t> – (noun) ways that individuals communicate to others how to talk about them in the third person. There is movement away from the phrase “preferred pronouns” because they are not preferred but required when referring to that person. Pronouns are part of gender expression, much like hair, clothes, and mannerisms, so gender or sexual identities do not have a required pronoun attached to them</a:t>
            </a:r>
            <a:endParaRPr lang="en-US" b="0" i="0" u="none" strike="noStrike" dirty="0">
              <a:solidFill>
                <a:srgbClr val="000000"/>
              </a:solidFill>
              <a:effectLst/>
              <a:latin typeface="Segoe UI" panose="020B0502040204020203" pitchFamily="34" charset="0"/>
            </a:endParaRPr>
          </a:p>
          <a:p>
            <a:pPr algn="l" rtl="0" fontAlgn="base"/>
            <a:endParaRPr lang="en-US" b="1" i="0" u="none" strike="noStrike" dirty="0">
              <a:solidFill>
                <a:srgbClr val="000000"/>
              </a:solidFill>
              <a:effectLst/>
              <a:latin typeface="Calibri" panose="020F0502020204030204" pitchFamily="34" charset="0"/>
            </a:endParaRPr>
          </a:p>
          <a:p>
            <a:pPr algn="l" rtl="0" fontAlgn="base"/>
            <a:r>
              <a:rPr lang="en-US" b="1" i="0" u="none" strike="noStrike" dirty="0">
                <a:solidFill>
                  <a:srgbClr val="000000"/>
                </a:solidFill>
                <a:effectLst/>
                <a:latin typeface="Calibri" panose="020F0502020204030204" pitchFamily="34" charset="0"/>
              </a:rPr>
              <a:t>Queer </a:t>
            </a:r>
            <a:r>
              <a:rPr lang="en-US" b="0" i="0" u="none" strike="noStrike" dirty="0">
                <a:solidFill>
                  <a:srgbClr val="000000"/>
                </a:solidFill>
                <a:effectLst/>
                <a:latin typeface="Calibri" panose="020F0502020204030204" pitchFamily="34" charset="0"/>
              </a:rPr>
              <a:t>– (adj) used as an umbrella term to describe individuals who identify as non-straight. Also used to describe people who have non-normative gender identities. Due to its historical use as a derogatory term, it is not embraced or used by all members of the LGBTQ community. The term queer may be used interchangeably with LGBTQ.​</a:t>
            </a:r>
            <a:endParaRPr lang="en-US" b="0" i="0" u="none" strike="noStrike" dirty="0">
              <a:solidFill>
                <a:srgbClr val="000000"/>
              </a:solidFill>
              <a:effectLst/>
              <a:latin typeface="Segoe UI" panose="020B0502040204020203" pitchFamily="34" charset="0"/>
            </a:endParaRPr>
          </a:p>
          <a:p>
            <a:pPr algn="l" rtl="0" fontAlgn="base"/>
            <a:r>
              <a:rPr lang="en-US" b="0" i="0" u="none" strike="noStrike" dirty="0">
                <a:solidFill>
                  <a:srgbClr val="000000"/>
                </a:solidFill>
                <a:effectLst/>
                <a:latin typeface="Calibri" panose="020F0502020204030204" pitchFamily="34" charset="0"/>
              </a:rPr>
              <a:t>​</a:t>
            </a:r>
            <a:endParaRPr lang="en-US" b="0" i="0" u="none" strike="noStrike" dirty="0">
              <a:solidFill>
                <a:srgbClr val="000000"/>
              </a:solidFill>
              <a:effectLst/>
              <a:latin typeface="Segoe UI" panose="020B0502040204020203" pitchFamily="34" charset="0"/>
            </a:endParaRPr>
          </a:p>
          <a:p>
            <a:pPr algn="l" rtl="0" fontAlgn="base"/>
            <a:r>
              <a:rPr lang="en-US" b="1" i="0" u="none" strike="noStrike" dirty="0">
                <a:solidFill>
                  <a:srgbClr val="000000"/>
                </a:solidFill>
                <a:effectLst/>
                <a:latin typeface="Calibri" panose="020F0502020204030204" pitchFamily="34" charset="0"/>
              </a:rPr>
              <a:t>Sexual Preference </a:t>
            </a:r>
            <a:r>
              <a:rPr lang="en-US" b="0" i="0" u="none" strike="noStrike" dirty="0">
                <a:solidFill>
                  <a:srgbClr val="000000"/>
                </a:solidFill>
                <a:effectLst/>
                <a:latin typeface="Calibri" panose="020F0502020204030204" pitchFamily="34" charset="0"/>
              </a:rPr>
              <a:t>- (noun) an often-misused phrase for someone’s sexual and/or romantic minority identity. The word </a:t>
            </a:r>
            <a:r>
              <a:rPr lang="en-US" b="0" i="1" u="none" strike="noStrike" dirty="0">
                <a:solidFill>
                  <a:srgbClr val="000000"/>
                </a:solidFill>
                <a:effectLst/>
                <a:latin typeface="Calibri" panose="020F0502020204030204" pitchFamily="34" charset="0"/>
              </a:rPr>
              <a:t>preference</a:t>
            </a:r>
            <a:r>
              <a:rPr lang="en-US" b="0" i="0" u="none" strike="noStrike" dirty="0">
                <a:solidFill>
                  <a:srgbClr val="000000"/>
                </a:solidFill>
                <a:effectLst/>
                <a:latin typeface="Calibri" panose="020F0502020204030204" pitchFamily="34" charset="0"/>
              </a:rPr>
              <a:t> mischaracterizes the nature of attraction and the complexity of one’s holistic identity.​</a:t>
            </a:r>
            <a:endParaRPr lang="en-US" b="0" i="0" u="none" strike="noStrike" dirty="0">
              <a:solidFill>
                <a:srgbClr val="000000"/>
              </a:solidFill>
              <a:effectLst/>
              <a:latin typeface="Segoe UI" panose="020B0502040204020203" pitchFamily="34" charset="0"/>
            </a:endParaRPr>
          </a:p>
          <a:p>
            <a:pPr algn="l" rtl="0" fontAlgn="base"/>
            <a:r>
              <a:rPr lang="en-US" b="0" i="0" u="none" strike="noStrike" dirty="0">
                <a:solidFill>
                  <a:srgbClr val="000000"/>
                </a:solidFill>
                <a:effectLst/>
                <a:latin typeface="Calibri" panose="020F0502020204030204" pitchFamily="34" charset="0"/>
              </a:rPr>
              <a:t>​</a:t>
            </a:r>
            <a:endParaRPr lang="en-US" b="0" i="0" u="none" strike="noStrike" dirty="0">
              <a:solidFill>
                <a:srgbClr val="000000"/>
              </a:solidFill>
              <a:effectLst/>
              <a:latin typeface="Segoe UI" panose="020B0502040204020203" pitchFamily="34" charset="0"/>
            </a:endParaRPr>
          </a:p>
          <a:p>
            <a:pPr algn="l" rtl="0" fontAlgn="base"/>
            <a:r>
              <a:rPr lang="en-US" b="1" i="0" u="none" strike="noStrike" dirty="0">
                <a:solidFill>
                  <a:srgbClr val="000000"/>
                </a:solidFill>
                <a:effectLst/>
                <a:latin typeface="Calibri" panose="020F0502020204030204" pitchFamily="34" charset="0"/>
              </a:rPr>
              <a:t>Trans* </a:t>
            </a:r>
            <a:r>
              <a:rPr lang="en-US" b="0" i="0" u="none" strike="noStrike" dirty="0">
                <a:solidFill>
                  <a:srgbClr val="000000"/>
                </a:solidFill>
                <a:effectLst/>
                <a:latin typeface="Calibri" panose="020F0502020204030204" pitchFamily="34" charset="0"/>
              </a:rPr>
              <a:t>– (adj) 1: An umbrella term covering a range of identities and expressions that transgress socially defined gender norms, often denoted with an *. 2: An umbrella term for anyone whose sex assigned at birth and gender identity do not correspond in the expected way in a </a:t>
            </a:r>
            <a:r>
              <a:rPr lang="en-US" b="0" i="0" u="none" strike="noStrike" dirty="0" err="1">
                <a:solidFill>
                  <a:srgbClr val="000000"/>
                </a:solidFill>
                <a:effectLst/>
                <a:latin typeface="Calibri" panose="020F0502020204030204" pitchFamily="34" charset="0"/>
              </a:rPr>
              <a:t>cisnormative</a:t>
            </a:r>
            <a:r>
              <a:rPr lang="en-US" b="0" i="0" u="none" strike="noStrike" dirty="0">
                <a:solidFill>
                  <a:srgbClr val="000000"/>
                </a:solidFill>
                <a:effectLst/>
                <a:latin typeface="Calibri" panose="020F0502020204030204" pitchFamily="34" charset="0"/>
              </a:rPr>
              <a:t> society.  </a:t>
            </a:r>
            <a:endParaRPr lang="en-US" b="0" i="0" u="none" strike="noStrike" dirty="0">
              <a:solidFill>
                <a:srgbClr val="000000"/>
              </a:solidFill>
              <a:effectLst/>
              <a:latin typeface="Segoe UI" panose="020B0502040204020203" pitchFamily="34" charset="0"/>
            </a:endParaRPr>
          </a:p>
          <a:p>
            <a:endParaRPr lang="en-US" dirty="0"/>
          </a:p>
        </p:txBody>
      </p:sp>
      <p:sp>
        <p:nvSpPr>
          <p:cNvPr id="2" name="TextBox 1">
            <a:extLst>
              <a:ext uri="{FF2B5EF4-FFF2-40B4-BE49-F238E27FC236}">
                <a16:creationId xmlns:a16="http://schemas.microsoft.com/office/drawing/2014/main" id="{85EA6510-CCD1-3DCC-0B27-BBE2E4CAF5F3}"/>
              </a:ext>
            </a:extLst>
          </p:cNvPr>
          <p:cNvSpPr txBox="1"/>
          <p:nvPr/>
        </p:nvSpPr>
        <p:spPr>
          <a:xfrm>
            <a:off x="6010164" y="307548"/>
            <a:ext cx="6251110" cy="737059"/>
          </a:xfrm>
          <a:prstGeom prst="rect">
            <a:avLst/>
          </a:prstGeom>
        </p:spPr>
        <p:txBody>
          <a:bodyPr vert="horz" lIns="91440" tIns="45720" rIns="91440" bIns="45720" rtlCol="0">
            <a:normAutofit fontScale="92500"/>
          </a:bodyPr>
          <a:lstStyle/>
          <a:p>
            <a:pPr>
              <a:lnSpc>
                <a:spcPct val="90000"/>
              </a:lnSpc>
              <a:spcAft>
                <a:spcPts val="600"/>
              </a:spcAft>
            </a:pPr>
            <a:r>
              <a:rPr lang="en-US" sz="3200" dirty="0">
                <a:solidFill>
                  <a:srgbClr val="E56501"/>
                </a:solidFill>
                <a:latin typeface="Gill Sans Ultra Bold" panose="020B0A02020104020203" pitchFamily="34" charset="77"/>
              </a:rPr>
              <a:t>highlighted terminology</a:t>
            </a:r>
          </a:p>
        </p:txBody>
      </p:sp>
      <p:pic>
        <p:nvPicPr>
          <p:cNvPr id="5" name="Picture 4" descr="Logo, circle&#10;&#10;Description automatically generated">
            <a:extLst>
              <a:ext uri="{FF2B5EF4-FFF2-40B4-BE49-F238E27FC236}">
                <a16:creationId xmlns:a16="http://schemas.microsoft.com/office/drawing/2014/main" id="{116BB7F6-9AEA-55DE-98CD-06909711D8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3509" y="208719"/>
            <a:ext cx="1188505" cy="737058"/>
          </a:xfrm>
          <a:prstGeom prst="rect">
            <a:avLst/>
          </a:prstGeom>
        </p:spPr>
      </p:pic>
    </p:spTree>
    <p:extLst>
      <p:ext uri="{BB962C8B-B14F-4D97-AF65-F5344CB8AC3E}">
        <p14:creationId xmlns:p14="http://schemas.microsoft.com/office/powerpoint/2010/main" val="1738905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03B19BF-7D25-C6CE-EC94-7F69DF1AFCEB}"/>
              </a:ext>
            </a:extLst>
          </p:cNvPr>
          <p:cNvSpPr txBox="1"/>
          <p:nvPr/>
        </p:nvSpPr>
        <p:spPr>
          <a:xfrm>
            <a:off x="640080" y="325369"/>
            <a:ext cx="4955650" cy="195684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dirty="0">
                <a:latin typeface="+mj-lt"/>
                <a:ea typeface="+mj-ea"/>
                <a:cs typeface="+mj-cs"/>
              </a:rPr>
              <a:t>what IS gender?</a:t>
            </a: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7A7882D-6205-E507-D006-6589066B19D2}"/>
              </a:ext>
            </a:extLst>
          </p:cNvPr>
          <p:cNvSpPr txBox="1"/>
          <p:nvPr/>
        </p:nvSpPr>
        <p:spPr>
          <a:xfrm>
            <a:off x="298174" y="2872899"/>
            <a:ext cx="4880113" cy="1702892"/>
          </a:xfrm>
          <a:prstGeom prst="rect">
            <a:avLst/>
          </a:prstGeom>
        </p:spPr>
        <p:txBody>
          <a:bodyPr vert="horz" lIns="91440" tIns="45720" rIns="91440" bIns="45720" rtlCol="0">
            <a:normAutofit/>
          </a:bodyPr>
          <a:lstStyle/>
          <a:p>
            <a:pPr indent="-228600" algn="ctr">
              <a:lnSpc>
                <a:spcPct val="90000"/>
              </a:lnSpc>
              <a:spcAft>
                <a:spcPts val="600"/>
              </a:spcAft>
              <a:buFont typeface="Arial" panose="020B0604020202020204" pitchFamily="34" charset="0"/>
              <a:buChar char="•"/>
            </a:pPr>
            <a:r>
              <a:rPr lang="en-US" sz="2400" b="0" i="0" u="none" strike="noStrike" dirty="0">
                <a:effectLst/>
              </a:rPr>
              <a:t>summation of behaviors and characteristics that have been deemed masculine or feminine.  </a:t>
            </a:r>
          </a:p>
          <a:p>
            <a:pPr algn="ctr">
              <a:lnSpc>
                <a:spcPct val="90000"/>
              </a:lnSpc>
              <a:spcAft>
                <a:spcPts val="600"/>
              </a:spcAft>
            </a:pPr>
            <a:r>
              <a:rPr lang="en-US" sz="2400" b="0" i="0" u="none" strike="noStrike" dirty="0">
                <a:effectLst/>
              </a:rPr>
              <a:t>Changes culturally and over time.</a:t>
            </a:r>
            <a:endParaRPr lang="en-US" sz="2400" dirty="0"/>
          </a:p>
        </p:txBody>
      </p:sp>
      <p:pic>
        <p:nvPicPr>
          <p:cNvPr id="10" name="Picture 9" descr="A bowl of soup&#10;&#10;Description automatically generated with medium confidence">
            <a:extLst>
              <a:ext uri="{FF2B5EF4-FFF2-40B4-BE49-F238E27FC236}">
                <a16:creationId xmlns:a16="http://schemas.microsoft.com/office/drawing/2014/main" id="{CB4203F1-A612-281D-7352-0CECC5BB8B3B}"/>
              </a:ext>
            </a:extLst>
          </p:cNvPr>
          <p:cNvPicPr>
            <a:picLocks noChangeAspect="1"/>
          </p:cNvPicPr>
          <p:nvPr/>
        </p:nvPicPr>
        <p:blipFill rotWithShape="1">
          <a:blip r:embed="rId2"/>
          <a:srcRect l="21510" r="2307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90181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01A5864-CBC9-EC71-CE26-96B92B94BEF0}"/>
              </a:ext>
            </a:extLst>
          </p:cNvPr>
          <p:cNvSpPr txBox="1"/>
          <p:nvPr/>
        </p:nvSpPr>
        <p:spPr>
          <a:xfrm>
            <a:off x="415526" y="1229308"/>
            <a:ext cx="11223196" cy="5336269"/>
          </a:xfrm>
          <a:prstGeom prst="rect">
            <a:avLst/>
          </a:prstGeom>
          <a:noFill/>
        </p:spPr>
        <p:txBody>
          <a:bodyPr wrap="square" rtlCol="0">
            <a:spAutoFit/>
          </a:bodyPr>
          <a:lstStyle/>
          <a:p>
            <a:pPr algn="l" rtl="0" fontAlgn="base"/>
            <a:r>
              <a:rPr lang="en-US" b="0" i="0" u="none" strike="noStrike" dirty="0">
                <a:solidFill>
                  <a:srgbClr val="000000"/>
                </a:solidFill>
                <a:effectLst/>
                <a:latin typeface="Calibri" panose="020F0502020204030204" pitchFamily="34" charset="0"/>
                <a:cs typeface="Calibri" panose="020F0502020204030204" pitchFamily="34" charset="0"/>
              </a:rPr>
              <a:t>​</a:t>
            </a:r>
            <a:r>
              <a:rPr lang="en-US" sz="1800" b="1" dirty="0">
                <a:effectLst/>
                <a:latin typeface="Calibri" panose="020F0502020204030204" pitchFamily="34" charset="0"/>
                <a:ea typeface="Times New Roman" panose="02020603050405020304" pitchFamily="18" charset="0"/>
                <a:cs typeface="Calibri" panose="020F0502020204030204" pitchFamily="34" charset="0"/>
              </a:rPr>
              <a:t>Biological Sex</a:t>
            </a:r>
            <a:r>
              <a:rPr lang="en-US" sz="1800" dirty="0">
                <a:effectLst/>
                <a:latin typeface="Calibri" panose="020F0502020204030204" pitchFamily="34" charset="0"/>
                <a:ea typeface="Times New Roman" panose="02020603050405020304" pitchFamily="18" charset="0"/>
                <a:cs typeface="Calibri" panose="020F0502020204030204" pitchFamily="34" charset="0"/>
              </a:rPr>
              <a:t> – a medical term referring to the chromosomal, hormonal, and anatomical characteristics that are used to classify an individual as female or male or intersex. Often referred to as “sex,” or specifically “sex assigned at birth.”</a:t>
            </a:r>
          </a:p>
          <a:p>
            <a:pPr algn="l" rtl="0" fontAlgn="base"/>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b="1" dirty="0">
                <a:solidFill>
                  <a:srgbClr val="000000"/>
                </a:solidFill>
                <a:effectLst/>
                <a:latin typeface="Calibri" panose="020F0502020204030204" pitchFamily="34" charset="0"/>
                <a:ea typeface="FontAwesome"/>
                <a:cs typeface="Calibri" panose="020F0502020204030204" pitchFamily="34" charset="0"/>
              </a:rPr>
              <a:t>Gender Identity </a:t>
            </a:r>
            <a:r>
              <a:rPr lang="en-US" sz="1800" dirty="0">
                <a:solidFill>
                  <a:srgbClr val="000000"/>
                </a:solidFill>
                <a:effectLst/>
                <a:latin typeface="Calibri" panose="020F0502020204030204" pitchFamily="34" charset="0"/>
                <a:ea typeface="FontAwesome"/>
                <a:cs typeface="Calibri" panose="020F0502020204030204" pitchFamily="34" charset="0"/>
              </a:rPr>
              <a:t>– the internal perception of one’s gender, and how they label/call themselves, based on how much they align or don’t align with what they understand their options for gender to be. Common identity labels include man, woman, </a:t>
            </a:r>
            <a:r>
              <a:rPr lang="en-US" dirty="0">
                <a:solidFill>
                  <a:srgbClr val="000000"/>
                </a:solidFill>
                <a:latin typeface="Calibri" panose="020F0502020204030204" pitchFamily="34" charset="0"/>
                <a:ea typeface="FontAwesome"/>
                <a:cs typeface="Calibri" panose="020F0502020204030204" pitchFamily="34" charset="0"/>
              </a:rPr>
              <a:t>non-binary, </a:t>
            </a:r>
            <a:r>
              <a:rPr lang="en-US" sz="1800" dirty="0">
                <a:solidFill>
                  <a:srgbClr val="000000"/>
                </a:solidFill>
                <a:effectLst/>
                <a:latin typeface="Calibri" panose="020F0502020204030204" pitchFamily="34" charset="0"/>
                <a:ea typeface="FontAwesome"/>
                <a:cs typeface="Calibri" panose="020F0502020204030204" pitchFamily="34" charset="0"/>
              </a:rPr>
              <a:t>genderqueer, and more. Ones’ gender identity can be same or different from their SAAB.</a:t>
            </a:r>
            <a:endParaRPr lang="en-US" dirty="0">
              <a:latin typeface="Calibri" panose="020F0502020204030204" pitchFamily="34" charset="0"/>
              <a:ea typeface="FontAwesome"/>
              <a:cs typeface="Calibri" panose="020F0502020204030204" pitchFamily="34" charset="0"/>
            </a:endParaRPr>
          </a:p>
          <a:p>
            <a:pPr marL="0" marR="0">
              <a:lnSpc>
                <a:spcPct val="107000"/>
              </a:lnSpc>
              <a:spcBef>
                <a:spcPts val="0"/>
              </a:spcBef>
              <a:spcAft>
                <a:spcPts val="0"/>
              </a:spcAft>
            </a:pPr>
            <a:endParaRPr lang="en-US" sz="1800" b="1" dirty="0">
              <a:solidFill>
                <a:srgbClr val="000000"/>
              </a:solidFill>
              <a:effectLst/>
              <a:latin typeface="Calibri" panose="020F0502020204030204" pitchFamily="34" charset="0"/>
              <a:ea typeface="FontAwesome"/>
              <a:cs typeface="Calibri" panose="020F0502020204030204" pitchFamily="34" charset="0"/>
            </a:endParaRPr>
          </a:p>
          <a:p>
            <a:pPr marL="0" marR="0">
              <a:lnSpc>
                <a:spcPct val="107000"/>
              </a:lnSpc>
              <a:spcBef>
                <a:spcPts val="0"/>
              </a:spcBef>
              <a:spcAft>
                <a:spcPts val="0"/>
              </a:spcAft>
            </a:pPr>
            <a:r>
              <a:rPr lang="en-US" sz="1800" b="1" dirty="0">
                <a:solidFill>
                  <a:srgbClr val="000000"/>
                </a:solidFill>
                <a:effectLst/>
                <a:latin typeface="Calibri" panose="020F0502020204030204" pitchFamily="34" charset="0"/>
                <a:ea typeface="FontAwesome"/>
                <a:cs typeface="Calibri" panose="020F0502020204030204" pitchFamily="34" charset="0"/>
              </a:rPr>
              <a:t>Gender Expression </a:t>
            </a:r>
            <a:r>
              <a:rPr lang="en-US" sz="1800" dirty="0">
                <a:solidFill>
                  <a:srgbClr val="000000"/>
                </a:solidFill>
                <a:effectLst/>
                <a:latin typeface="Calibri" panose="020F0502020204030204" pitchFamily="34" charset="0"/>
                <a:ea typeface="FontAwesome"/>
                <a:cs typeface="Calibri" panose="020F0502020204030204" pitchFamily="34" charset="0"/>
              </a:rPr>
              <a:t>– </a:t>
            </a:r>
            <a:r>
              <a:rPr lang="en-US" i="0" u="none" strike="noStrike" dirty="0">
                <a:solidFill>
                  <a:srgbClr val="111111"/>
                </a:solidFill>
                <a:effectLst/>
                <a:latin typeface="Calibri" panose="020F0502020204030204" pitchFamily="34" charset="0"/>
                <a:cs typeface="Calibri" panose="020F0502020204030204" pitchFamily="34" charset="0"/>
              </a:rPr>
              <a:t>e</a:t>
            </a:r>
            <a:r>
              <a:rPr lang="en-US" b="0" i="0" u="none" strike="noStrike" dirty="0">
                <a:solidFill>
                  <a:srgbClr val="111111"/>
                </a:solidFill>
                <a:effectLst/>
                <a:latin typeface="Calibri" panose="020F0502020204030204" pitchFamily="34" charset="0"/>
                <a:cs typeface="Calibri" panose="020F0502020204030204" pitchFamily="34" charset="0"/>
              </a:rPr>
              <a:t>xternal appearance and performances of gender. It is usually expressed through behavior, clothing, body characteristics, voice, etc. –which may or may not conform to socially defined behaviors and characteristics typically associated with being masculine </a:t>
            </a:r>
            <a:r>
              <a:rPr lang="en-US" dirty="0">
                <a:solidFill>
                  <a:srgbClr val="111111"/>
                </a:solidFill>
                <a:latin typeface="Calibri" panose="020F0502020204030204" pitchFamily="34" charset="0"/>
                <a:cs typeface="Calibri" panose="020F0502020204030204" pitchFamily="34" charset="0"/>
              </a:rPr>
              <a:t>and </a:t>
            </a:r>
            <a:r>
              <a:rPr lang="en-US" b="0" i="0" u="none" strike="noStrike" dirty="0">
                <a:solidFill>
                  <a:srgbClr val="111111"/>
                </a:solidFill>
                <a:effectLst/>
                <a:latin typeface="Calibri" panose="020F0502020204030204" pitchFamily="34" charset="0"/>
                <a:cs typeface="Calibri" panose="020F0502020204030204" pitchFamily="34" charset="0"/>
              </a:rPr>
              <a:t>feminine.</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b="1" dirty="0">
                <a:solidFill>
                  <a:srgbClr val="000000"/>
                </a:solidFill>
                <a:effectLst/>
                <a:latin typeface="Calibri" panose="020F0502020204030204" pitchFamily="34" charset="0"/>
                <a:ea typeface="FontAwesome"/>
                <a:cs typeface="Calibri" panose="020F0502020204030204" pitchFamily="34" charset="0"/>
              </a:rPr>
              <a:t>Romantic Attraction Identity </a:t>
            </a:r>
            <a:r>
              <a:rPr lang="en-US" sz="1800" dirty="0">
                <a:solidFill>
                  <a:srgbClr val="000000"/>
                </a:solidFill>
                <a:effectLst/>
                <a:latin typeface="Calibri" panose="020F0502020204030204" pitchFamily="34" charset="0"/>
                <a:ea typeface="FontAwesome"/>
                <a:cs typeface="Calibri" panose="020F0502020204030204" pitchFamily="34" charset="0"/>
              </a:rPr>
              <a:t>- emotional, mental, spiritual, and/or psychological attraction to others, that may or may not align with sexual attraction.  Attraction may be to certain genders, personalities, and/or characteristics.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FontAwesome"/>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US" sz="1800" b="1" dirty="0">
                <a:solidFill>
                  <a:srgbClr val="000000"/>
                </a:solidFill>
                <a:effectLst/>
                <a:latin typeface="Calibri" panose="020F0502020204030204" pitchFamily="34" charset="0"/>
                <a:ea typeface="FontAwesome"/>
                <a:cs typeface="Calibri" panose="020F0502020204030204" pitchFamily="34" charset="0"/>
              </a:rPr>
              <a:t>Sexual Attraction Identity </a:t>
            </a:r>
            <a:r>
              <a:rPr lang="en-US" sz="1800" dirty="0">
                <a:solidFill>
                  <a:srgbClr val="000000"/>
                </a:solidFill>
                <a:effectLst/>
                <a:latin typeface="Calibri" panose="020F0502020204030204" pitchFamily="34" charset="0"/>
                <a:ea typeface="FontAwesome"/>
                <a:cs typeface="Calibri" panose="020F0502020204030204" pitchFamily="34" charset="0"/>
              </a:rPr>
              <a:t>– the type of sexual and/or physical attraction one feels for others, that may or may not align with romantic attraction. Attraction may be to certain genders, sexes, personalities, and/or characteristics.</a:t>
            </a:r>
          </a:p>
          <a:p>
            <a:pPr marL="0" marR="0">
              <a:lnSpc>
                <a:spcPct val="107000"/>
              </a:lnSpc>
              <a:spcBef>
                <a:spcPts val="0"/>
              </a:spcBef>
              <a:spcAft>
                <a:spcPts val="0"/>
              </a:spcAft>
            </a:pP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i="1" dirty="0">
                <a:solidFill>
                  <a:srgbClr val="111111"/>
                </a:solidFill>
                <a:latin typeface="Calibri" panose="020F0502020204030204" pitchFamily="34" charset="0"/>
                <a:cs typeface="Calibri" panose="020F0502020204030204" pitchFamily="34" charset="0"/>
              </a:rPr>
              <a:t>s</a:t>
            </a:r>
            <a:r>
              <a:rPr lang="en-US" i="1" u="none" strike="noStrike" dirty="0">
                <a:solidFill>
                  <a:srgbClr val="111111"/>
                </a:solidFill>
                <a:effectLst/>
                <a:latin typeface="Calibri" panose="020F0502020204030204" pitchFamily="34" charset="0"/>
                <a:cs typeface="Calibri" panose="020F0502020204030204" pitchFamily="34" charset="0"/>
              </a:rPr>
              <a:t>ome define their attraction identity as “inherent or immutable”. f</a:t>
            </a:r>
            <a:r>
              <a:rPr lang="en-US" i="1" dirty="0">
                <a:solidFill>
                  <a:srgbClr val="111111"/>
                </a:solidFill>
                <a:latin typeface="Calibri" panose="020F0502020204030204" pitchFamily="34" charset="0"/>
                <a:cs typeface="Calibri" panose="020F0502020204030204" pitchFamily="34" charset="0"/>
              </a:rPr>
              <a:t>requently,</a:t>
            </a:r>
            <a:r>
              <a:rPr lang="en-US" i="1" u="none" strike="noStrike" dirty="0">
                <a:solidFill>
                  <a:srgbClr val="111111"/>
                </a:solidFill>
                <a:effectLst/>
                <a:latin typeface="Calibri" panose="020F0502020204030204" pitchFamily="34" charset="0"/>
                <a:cs typeface="Calibri" panose="020F0502020204030204" pitchFamily="34" charset="0"/>
              </a:rPr>
              <a:t> attraction identity labels are gendered.</a:t>
            </a:r>
            <a:endParaRPr lang="en-US" i="1" dirty="0"/>
          </a:p>
        </p:txBody>
      </p:sp>
      <p:sp>
        <p:nvSpPr>
          <p:cNvPr id="2" name="TextBox 1">
            <a:extLst>
              <a:ext uri="{FF2B5EF4-FFF2-40B4-BE49-F238E27FC236}">
                <a16:creationId xmlns:a16="http://schemas.microsoft.com/office/drawing/2014/main" id="{85EA6510-CCD1-3DCC-0B27-BBE2E4CAF5F3}"/>
              </a:ext>
            </a:extLst>
          </p:cNvPr>
          <p:cNvSpPr txBox="1"/>
          <p:nvPr/>
        </p:nvSpPr>
        <p:spPr>
          <a:xfrm>
            <a:off x="6010164" y="307548"/>
            <a:ext cx="6251110" cy="737059"/>
          </a:xfrm>
          <a:prstGeom prst="rect">
            <a:avLst/>
          </a:prstGeom>
        </p:spPr>
        <p:txBody>
          <a:bodyPr vert="horz" lIns="91440" tIns="45720" rIns="91440" bIns="45720" rtlCol="0">
            <a:normAutofit/>
          </a:bodyPr>
          <a:lstStyle/>
          <a:p>
            <a:pPr>
              <a:lnSpc>
                <a:spcPct val="90000"/>
              </a:lnSpc>
              <a:spcAft>
                <a:spcPts val="600"/>
              </a:spcAft>
            </a:pPr>
            <a:r>
              <a:rPr lang="en-US" sz="3200" dirty="0">
                <a:solidFill>
                  <a:srgbClr val="E56501"/>
                </a:solidFill>
                <a:latin typeface="Gill Sans Ultra Bold" panose="020B0A02020104020203" pitchFamily="34" charset="77"/>
              </a:rPr>
              <a:t>KEY 5 TERMS</a:t>
            </a:r>
          </a:p>
        </p:txBody>
      </p:sp>
      <p:pic>
        <p:nvPicPr>
          <p:cNvPr id="5" name="Picture 4" descr="Logo, circle&#10;&#10;Description automatically generated">
            <a:extLst>
              <a:ext uri="{FF2B5EF4-FFF2-40B4-BE49-F238E27FC236}">
                <a16:creationId xmlns:a16="http://schemas.microsoft.com/office/drawing/2014/main" id="{116BB7F6-9AEA-55DE-98CD-06909711D8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3509" y="208719"/>
            <a:ext cx="1188505" cy="737058"/>
          </a:xfrm>
          <a:prstGeom prst="rect">
            <a:avLst/>
          </a:prstGeom>
        </p:spPr>
      </p:pic>
    </p:spTree>
    <p:extLst>
      <p:ext uri="{BB962C8B-B14F-4D97-AF65-F5344CB8AC3E}">
        <p14:creationId xmlns:p14="http://schemas.microsoft.com/office/powerpoint/2010/main" val="720655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028EF2-A896-277E-14DC-BCC5619C558E}"/>
              </a:ext>
            </a:extLst>
          </p:cNvPr>
          <p:cNvPicPr>
            <a:picLocks noChangeAspect="1"/>
          </p:cNvPicPr>
          <p:nvPr/>
        </p:nvPicPr>
        <p:blipFill rotWithShape="1">
          <a:blip r:embed="rId2"/>
          <a:srcRect t="57826"/>
          <a:stretch/>
        </p:blipFill>
        <p:spPr>
          <a:xfrm>
            <a:off x="4851577" y="2148635"/>
            <a:ext cx="7171458" cy="4315114"/>
          </a:xfrm>
          <a:prstGeom prst="rect">
            <a:avLst/>
          </a:prstGeom>
        </p:spPr>
      </p:pic>
      <p:pic>
        <p:nvPicPr>
          <p:cNvPr id="3" name="Picture 2">
            <a:extLst>
              <a:ext uri="{FF2B5EF4-FFF2-40B4-BE49-F238E27FC236}">
                <a16:creationId xmlns:a16="http://schemas.microsoft.com/office/drawing/2014/main" id="{889F3D12-319F-A0AF-ADB9-2102E9E6877B}"/>
              </a:ext>
            </a:extLst>
          </p:cNvPr>
          <p:cNvPicPr>
            <a:picLocks noChangeAspect="1"/>
          </p:cNvPicPr>
          <p:nvPr/>
        </p:nvPicPr>
        <p:blipFill rotWithShape="1">
          <a:blip r:embed="rId2"/>
          <a:srcRect l="22226" t="10065" r="22110" b="42222"/>
          <a:stretch/>
        </p:blipFill>
        <p:spPr>
          <a:xfrm>
            <a:off x="168965" y="1351723"/>
            <a:ext cx="4840358" cy="5324061"/>
          </a:xfrm>
          <a:prstGeom prst="rect">
            <a:avLst/>
          </a:prstGeom>
        </p:spPr>
      </p:pic>
      <p:pic>
        <p:nvPicPr>
          <p:cNvPr id="4" name="Picture 3">
            <a:extLst>
              <a:ext uri="{FF2B5EF4-FFF2-40B4-BE49-F238E27FC236}">
                <a16:creationId xmlns:a16="http://schemas.microsoft.com/office/drawing/2014/main" id="{29635E06-5EA4-FF50-20E8-6DF47E94E193}"/>
              </a:ext>
            </a:extLst>
          </p:cNvPr>
          <p:cNvPicPr>
            <a:picLocks noChangeAspect="1"/>
          </p:cNvPicPr>
          <p:nvPr/>
        </p:nvPicPr>
        <p:blipFill rotWithShape="1">
          <a:blip r:embed="rId2"/>
          <a:srcRect l="3328" t="1989" r="4318" b="88628"/>
          <a:stretch/>
        </p:blipFill>
        <p:spPr>
          <a:xfrm>
            <a:off x="2252868" y="394251"/>
            <a:ext cx="8030817" cy="1046923"/>
          </a:xfrm>
          <a:prstGeom prst="rect">
            <a:avLst/>
          </a:prstGeom>
        </p:spPr>
      </p:pic>
    </p:spTree>
    <p:extLst>
      <p:ext uri="{BB962C8B-B14F-4D97-AF65-F5344CB8AC3E}">
        <p14:creationId xmlns:p14="http://schemas.microsoft.com/office/powerpoint/2010/main" val="30581206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DEE27DC888B574084C5BD9E5853EE70" ma:contentTypeVersion="13" ma:contentTypeDescription="Create a new document." ma:contentTypeScope="" ma:versionID="fe5f2150673b596732b885e194261404">
  <xsd:schema xmlns:xsd="http://www.w3.org/2001/XMLSchema" xmlns:xs="http://www.w3.org/2001/XMLSchema" xmlns:p="http://schemas.microsoft.com/office/2006/metadata/properties" xmlns:ns2="61478c4b-b707-4b31-9503-d6b9e3c532c7" xmlns:ns3="4960a995-7135-46ec-a7db-ee2d3888393a" targetNamespace="http://schemas.microsoft.com/office/2006/metadata/properties" ma:root="true" ma:fieldsID="62534c65aa827156ea6179d5b163aa50" ns2:_="" ns3:_="">
    <xsd:import namespace="61478c4b-b707-4b31-9503-d6b9e3c532c7"/>
    <xsd:import namespace="4960a995-7135-46ec-a7db-ee2d3888393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478c4b-b707-4b31-9503-d6b9e3c532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960a995-7135-46ec-a7db-ee2d3888393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24D809E-C9CF-40FA-A365-07F7C99EF9A3}">
  <ds:schemaRefs>
    <ds:schemaRef ds:uri="http://schemas.microsoft.com/sharepoint/v3/contenttype/forms"/>
  </ds:schemaRefs>
</ds:datastoreItem>
</file>

<file path=customXml/itemProps2.xml><?xml version="1.0" encoding="utf-8"?>
<ds:datastoreItem xmlns:ds="http://schemas.openxmlformats.org/officeDocument/2006/customXml" ds:itemID="{6D8A4410-636A-42D7-B8EE-A9223CDA9879}">
  <ds:schemaRefs>
    <ds:schemaRef ds:uri="4960a995-7135-46ec-a7db-ee2d3888393a"/>
    <ds:schemaRef ds:uri="61478c4b-b707-4b31-9503-d6b9e3c532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C0BFD64-7D29-4ECC-AD6F-2C6BD6FF592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8918</TotalTime>
  <Words>1305</Words>
  <Application>Microsoft Macintosh PowerPoint</Application>
  <PresentationFormat>Widescreen</PresentationFormat>
  <Paragraphs>90</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Gill Sans MT</vt:lpstr>
      <vt:lpstr>Gill Sans Ultra Bold</vt:lpstr>
      <vt:lpstr>neue-haas-grotesk-display</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Wuetrich, Emma</cp:lastModifiedBy>
  <cp:revision>163</cp:revision>
  <cp:lastPrinted>2022-10-11T20:03:00Z</cp:lastPrinted>
  <dcterms:created xsi:type="dcterms:W3CDTF">2022-09-29T15:35:47Z</dcterms:created>
  <dcterms:modified xsi:type="dcterms:W3CDTF">2022-10-12T13:27:27Z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0x010100DDEE27DC888B574084C5BD9E5853EE70</vt:lpwstr>
  </property>
</Properties>
</file>